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2"/>
  </p:handoutMasterIdLst>
  <p:sldIdLst>
    <p:sldId id="256" r:id="rId2"/>
    <p:sldId id="265" r:id="rId3"/>
    <p:sldId id="258" r:id="rId4"/>
    <p:sldId id="257" r:id="rId5"/>
    <p:sldId id="266" r:id="rId6"/>
    <p:sldId id="264" r:id="rId7"/>
    <p:sldId id="259" r:id="rId8"/>
    <p:sldId id="260" r:id="rId9"/>
    <p:sldId id="261" r:id="rId10"/>
    <p:sldId id="263" r:id="rId11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320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667B8F-214F-0A4B-9D80-51A53667FB74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C6021A6-C155-FD4B-A126-DDDE8A7AD73B}">
      <dgm:prSet phldrT="[Texto]"/>
      <dgm:spPr/>
      <dgm:t>
        <a:bodyPr/>
        <a:lstStyle/>
        <a:p>
          <a:r>
            <a:rPr lang="es-ES" dirty="0" smtClean="0"/>
            <a:t>Financiamiento</a:t>
          </a:r>
          <a:endParaRPr lang="es-ES" dirty="0"/>
        </a:p>
      </dgm:t>
    </dgm:pt>
    <dgm:pt modelId="{AD093603-2A1B-4749-8C6A-457141BCC294}" type="parTrans" cxnId="{35C4AA51-44B1-EF48-BBC6-6042639D7508}">
      <dgm:prSet/>
      <dgm:spPr/>
      <dgm:t>
        <a:bodyPr/>
        <a:lstStyle/>
        <a:p>
          <a:endParaRPr lang="es-ES"/>
        </a:p>
      </dgm:t>
    </dgm:pt>
    <dgm:pt modelId="{A4848E74-B3DA-F549-A125-8576211923E8}" type="sibTrans" cxnId="{35C4AA51-44B1-EF48-BBC6-6042639D7508}">
      <dgm:prSet/>
      <dgm:spPr/>
      <dgm:t>
        <a:bodyPr/>
        <a:lstStyle/>
        <a:p>
          <a:endParaRPr lang="es-ES"/>
        </a:p>
      </dgm:t>
    </dgm:pt>
    <dgm:pt modelId="{D8A81762-6777-CD45-AE17-A1475D7B5180}">
      <dgm:prSet phldrT="[Texto]"/>
      <dgm:spPr/>
      <dgm:t>
        <a:bodyPr/>
        <a:lstStyle/>
        <a:p>
          <a:r>
            <a:rPr lang="es-ES" dirty="0" smtClean="0"/>
            <a:t>Estatal</a:t>
          </a:r>
          <a:endParaRPr lang="es-ES" dirty="0"/>
        </a:p>
      </dgm:t>
    </dgm:pt>
    <dgm:pt modelId="{B47E89EE-D996-0D4C-884E-7E043DE7258F}" type="parTrans" cxnId="{2FC1A109-0B3B-D340-90A0-3F543546919C}">
      <dgm:prSet/>
      <dgm:spPr/>
      <dgm:t>
        <a:bodyPr/>
        <a:lstStyle/>
        <a:p>
          <a:endParaRPr lang="es-ES"/>
        </a:p>
      </dgm:t>
    </dgm:pt>
    <dgm:pt modelId="{21886734-EB0F-5A48-A5E7-A37D7D062011}" type="sibTrans" cxnId="{2FC1A109-0B3B-D340-90A0-3F543546919C}">
      <dgm:prSet/>
      <dgm:spPr/>
      <dgm:t>
        <a:bodyPr/>
        <a:lstStyle/>
        <a:p>
          <a:endParaRPr lang="es-ES"/>
        </a:p>
      </dgm:t>
    </dgm:pt>
    <dgm:pt modelId="{3A374611-ADA8-5648-BF03-17E96A923AC7}">
      <dgm:prSet phldrT="[Texto]"/>
      <dgm:spPr/>
      <dgm:t>
        <a:bodyPr/>
        <a:lstStyle/>
        <a:p>
          <a:r>
            <a:rPr lang="es-ES" dirty="0" smtClean="0"/>
            <a:t>Mixto                 (Costo Compartido)</a:t>
          </a:r>
          <a:endParaRPr lang="es-ES" dirty="0"/>
        </a:p>
      </dgm:t>
    </dgm:pt>
    <dgm:pt modelId="{04C51681-A861-8B4B-8D21-D0CC62987D77}" type="parTrans" cxnId="{948C6E4F-F517-7241-9228-F4F35E5DE558}">
      <dgm:prSet/>
      <dgm:spPr/>
      <dgm:t>
        <a:bodyPr/>
        <a:lstStyle/>
        <a:p>
          <a:endParaRPr lang="es-ES"/>
        </a:p>
      </dgm:t>
    </dgm:pt>
    <dgm:pt modelId="{BE55CE48-1C1E-DE4B-9093-19490B4DA299}" type="sibTrans" cxnId="{948C6E4F-F517-7241-9228-F4F35E5DE558}">
      <dgm:prSet/>
      <dgm:spPr/>
      <dgm:t>
        <a:bodyPr/>
        <a:lstStyle/>
        <a:p>
          <a:endParaRPr lang="es-ES"/>
        </a:p>
      </dgm:t>
    </dgm:pt>
    <dgm:pt modelId="{72FEC3F6-C3D4-9849-972A-C2E36693F3B4}">
      <dgm:prSet phldrT="[Texto]"/>
      <dgm:spPr/>
      <dgm:t>
        <a:bodyPr/>
        <a:lstStyle/>
        <a:p>
          <a:r>
            <a:rPr lang="es-ES" dirty="0" smtClean="0"/>
            <a:t>Público dominante (Países nórdicos)</a:t>
          </a:r>
          <a:endParaRPr lang="es-ES" dirty="0"/>
        </a:p>
      </dgm:t>
    </dgm:pt>
    <dgm:pt modelId="{7121FB96-2E9A-3C4A-85A9-82A3E451D016}" type="parTrans" cxnId="{7249DF96-8C6E-E54D-85C7-56290AC1ABDE}">
      <dgm:prSet/>
      <dgm:spPr/>
      <dgm:t>
        <a:bodyPr/>
        <a:lstStyle/>
        <a:p>
          <a:endParaRPr lang="es-ES"/>
        </a:p>
      </dgm:t>
    </dgm:pt>
    <dgm:pt modelId="{F0F5CDB0-D508-DB4A-8D83-5B961CC0C7E0}" type="sibTrans" cxnId="{7249DF96-8C6E-E54D-85C7-56290AC1ABDE}">
      <dgm:prSet/>
      <dgm:spPr/>
      <dgm:t>
        <a:bodyPr/>
        <a:lstStyle/>
        <a:p>
          <a:endParaRPr lang="es-ES"/>
        </a:p>
      </dgm:t>
    </dgm:pt>
    <dgm:pt modelId="{460017BF-5C45-E543-8832-373DF33B4BED}">
      <dgm:prSet custT="1"/>
      <dgm:spPr/>
      <dgm:t>
        <a:bodyPr/>
        <a:lstStyle/>
        <a:p>
          <a:r>
            <a:rPr lang="es-ES" sz="2000" dirty="0" smtClean="0"/>
            <a:t>Proporciones semejantes</a:t>
          </a:r>
        </a:p>
        <a:p>
          <a:r>
            <a:rPr lang="es-ES" sz="1600" dirty="0" smtClean="0"/>
            <a:t>(Brasil, Colombia)</a:t>
          </a:r>
          <a:endParaRPr lang="es-ES" sz="1600" dirty="0"/>
        </a:p>
      </dgm:t>
    </dgm:pt>
    <dgm:pt modelId="{BE805BFC-476D-6244-92E8-8251607D2681}" type="parTrans" cxnId="{E0958DB3-D360-1D4D-B985-81F1D4DBA732}">
      <dgm:prSet/>
      <dgm:spPr/>
      <dgm:t>
        <a:bodyPr/>
        <a:lstStyle/>
        <a:p>
          <a:endParaRPr lang="es-ES"/>
        </a:p>
      </dgm:t>
    </dgm:pt>
    <dgm:pt modelId="{12BCC2BD-FE44-0B48-A74C-CD69EB81CE60}" type="sibTrans" cxnId="{E0958DB3-D360-1D4D-B985-81F1D4DBA732}">
      <dgm:prSet/>
      <dgm:spPr/>
      <dgm:t>
        <a:bodyPr/>
        <a:lstStyle/>
        <a:p>
          <a:endParaRPr lang="es-ES"/>
        </a:p>
      </dgm:t>
    </dgm:pt>
    <dgm:pt modelId="{DD0AB170-C84B-1346-851E-F872CFA9CE47}">
      <dgm:prSet custT="1"/>
      <dgm:spPr/>
      <dgm:t>
        <a:bodyPr/>
        <a:lstStyle/>
        <a:p>
          <a:r>
            <a:rPr lang="es-ES" sz="1800" dirty="0" smtClean="0"/>
            <a:t>Privado dominante           </a:t>
          </a:r>
          <a:r>
            <a:rPr lang="es-ES" sz="1600" dirty="0" smtClean="0"/>
            <a:t>(R de Corea, Japón, Perú, Chile)</a:t>
          </a:r>
          <a:endParaRPr lang="es-ES" sz="1600" dirty="0"/>
        </a:p>
      </dgm:t>
    </dgm:pt>
    <dgm:pt modelId="{9CB928B9-CC5B-3241-B65B-7292A557709B}" type="parTrans" cxnId="{D96D5865-0E66-FA4A-B73D-732853C12F72}">
      <dgm:prSet/>
      <dgm:spPr/>
      <dgm:t>
        <a:bodyPr/>
        <a:lstStyle/>
        <a:p>
          <a:endParaRPr lang="es-ES"/>
        </a:p>
      </dgm:t>
    </dgm:pt>
    <dgm:pt modelId="{2E2FBABC-CCE4-B444-99A5-0EFF3F893E08}" type="sibTrans" cxnId="{D96D5865-0E66-FA4A-B73D-732853C12F72}">
      <dgm:prSet/>
      <dgm:spPr/>
      <dgm:t>
        <a:bodyPr/>
        <a:lstStyle/>
        <a:p>
          <a:endParaRPr lang="es-ES"/>
        </a:p>
      </dgm:t>
    </dgm:pt>
    <dgm:pt modelId="{13CFA389-FE58-ED42-ACC6-935ADEE76BE9}" type="pres">
      <dgm:prSet presAssocID="{EA667B8F-214F-0A4B-9D80-51A53667FB7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4DFDD344-DB66-6A46-97A7-C60262C6A496}" type="pres">
      <dgm:prSet presAssocID="{4C6021A6-C155-FD4B-A126-DDDE8A7AD73B}" presName="hierRoot1" presStyleCnt="0"/>
      <dgm:spPr/>
    </dgm:pt>
    <dgm:pt modelId="{B1491166-AF15-244E-A222-7075D1DD7EAB}" type="pres">
      <dgm:prSet presAssocID="{4C6021A6-C155-FD4B-A126-DDDE8A7AD73B}" presName="composite" presStyleCnt="0"/>
      <dgm:spPr/>
    </dgm:pt>
    <dgm:pt modelId="{D5F6DA5F-7E4D-A244-9758-6226E8685887}" type="pres">
      <dgm:prSet presAssocID="{4C6021A6-C155-FD4B-A126-DDDE8A7AD73B}" presName="background" presStyleLbl="node0" presStyleIdx="0" presStyleCnt="1"/>
      <dgm:spPr/>
    </dgm:pt>
    <dgm:pt modelId="{58B98529-3C68-9E4C-9C2C-7C394BE0B23E}" type="pres">
      <dgm:prSet presAssocID="{4C6021A6-C155-FD4B-A126-DDDE8A7AD73B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C0EB900-C15D-5C41-B3FE-959E0DB78F07}" type="pres">
      <dgm:prSet presAssocID="{4C6021A6-C155-FD4B-A126-DDDE8A7AD73B}" presName="hierChild2" presStyleCnt="0"/>
      <dgm:spPr/>
    </dgm:pt>
    <dgm:pt modelId="{91512524-043A-3448-8A9A-BFF0B09DA444}" type="pres">
      <dgm:prSet presAssocID="{B47E89EE-D996-0D4C-884E-7E043DE7258F}" presName="Name10" presStyleLbl="parChTrans1D2" presStyleIdx="0" presStyleCnt="2"/>
      <dgm:spPr/>
      <dgm:t>
        <a:bodyPr/>
        <a:lstStyle/>
        <a:p>
          <a:endParaRPr lang="es-ES"/>
        </a:p>
      </dgm:t>
    </dgm:pt>
    <dgm:pt modelId="{1CC12BB4-CB37-0246-A52C-8D429462CE6D}" type="pres">
      <dgm:prSet presAssocID="{D8A81762-6777-CD45-AE17-A1475D7B5180}" presName="hierRoot2" presStyleCnt="0"/>
      <dgm:spPr/>
    </dgm:pt>
    <dgm:pt modelId="{9CF94129-DD29-2247-8E0F-AAAD64DAC1EF}" type="pres">
      <dgm:prSet presAssocID="{D8A81762-6777-CD45-AE17-A1475D7B5180}" presName="composite2" presStyleCnt="0"/>
      <dgm:spPr/>
    </dgm:pt>
    <dgm:pt modelId="{FEB7A277-E01E-6642-8439-0D76E39045E1}" type="pres">
      <dgm:prSet presAssocID="{D8A81762-6777-CD45-AE17-A1475D7B5180}" presName="background2" presStyleLbl="node2" presStyleIdx="0" presStyleCnt="2"/>
      <dgm:spPr/>
    </dgm:pt>
    <dgm:pt modelId="{670A4748-A8DC-E34A-B248-21DEF98C1F02}" type="pres">
      <dgm:prSet presAssocID="{D8A81762-6777-CD45-AE17-A1475D7B5180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9FCD863-A42B-9B4F-989C-BDD6FF78A11B}" type="pres">
      <dgm:prSet presAssocID="{D8A81762-6777-CD45-AE17-A1475D7B5180}" presName="hierChild3" presStyleCnt="0"/>
      <dgm:spPr/>
    </dgm:pt>
    <dgm:pt modelId="{2A951C32-C741-B745-992E-809B7A9874C7}" type="pres">
      <dgm:prSet presAssocID="{04C51681-A861-8B4B-8D21-D0CC62987D77}" presName="Name10" presStyleLbl="parChTrans1D2" presStyleIdx="1" presStyleCnt="2"/>
      <dgm:spPr/>
      <dgm:t>
        <a:bodyPr/>
        <a:lstStyle/>
        <a:p>
          <a:endParaRPr lang="es-ES"/>
        </a:p>
      </dgm:t>
    </dgm:pt>
    <dgm:pt modelId="{02B45ECD-FE2F-2B4F-B062-BAC39211FCFD}" type="pres">
      <dgm:prSet presAssocID="{3A374611-ADA8-5648-BF03-17E96A923AC7}" presName="hierRoot2" presStyleCnt="0"/>
      <dgm:spPr/>
    </dgm:pt>
    <dgm:pt modelId="{B81F4335-347F-1E42-B18F-68FAA2553B9D}" type="pres">
      <dgm:prSet presAssocID="{3A374611-ADA8-5648-BF03-17E96A923AC7}" presName="composite2" presStyleCnt="0"/>
      <dgm:spPr/>
    </dgm:pt>
    <dgm:pt modelId="{214C4157-ED0E-764C-B0A5-8B358E35AE67}" type="pres">
      <dgm:prSet presAssocID="{3A374611-ADA8-5648-BF03-17E96A923AC7}" presName="background2" presStyleLbl="node2" presStyleIdx="1" presStyleCnt="2"/>
      <dgm:spPr/>
    </dgm:pt>
    <dgm:pt modelId="{6D114545-F8B5-B04A-9A25-A623E39BA672}" type="pres">
      <dgm:prSet presAssocID="{3A374611-ADA8-5648-BF03-17E96A923AC7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FB59128-3C71-ED47-94AE-E6622471BBAE}" type="pres">
      <dgm:prSet presAssocID="{3A374611-ADA8-5648-BF03-17E96A923AC7}" presName="hierChild3" presStyleCnt="0"/>
      <dgm:spPr/>
    </dgm:pt>
    <dgm:pt modelId="{0B1A697D-A406-6B4A-B3FA-91A0E9E2E859}" type="pres">
      <dgm:prSet presAssocID="{7121FB96-2E9A-3C4A-85A9-82A3E451D016}" presName="Name17" presStyleLbl="parChTrans1D3" presStyleIdx="0" presStyleCnt="3"/>
      <dgm:spPr/>
      <dgm:t>
        <a:bodyPr/>
        <a:lstStyle/>
        <a:p>
          <a:endParaRPr lang="es-ES"/>
        </a:p>
      </dgm:t>
    </dgm:pt>
    <dgm:pt modelId="{43DC5D0D-1872-174D-9FD2-7AAC719A274D}" type="pres">
      <dgm:prSet presAssocID="{72FEC3F6-C3D4-9849-972A-C2E36693F3B4}" presName="hierRoot3" presStyleCnt="0"/>
      <dgm:spPr/>
    </dgm:pt>
    <dgm:pt modelId="{B91EC8F8-8DFC-7449-BB0B-A2C63B3BA0FE}" type="pres">
      <dgm:prSet presAssocID="{72FEC3F6-C3D4-9849-972A-C2E36693F3B4}" presName="composite3" presStyleCnt="0"/>
      <dgm:spPr/>
    </dgm:pt>
    <dgm:pt modelId="{AE0C4F82-9032-CC4D-9D9F-F37CC1C0B56A}" type="pres">
      <dgm:prSet presAssocID="{72FEC3F6-C3D4-9849-972A-C2E36693F3B4}" presName="background3" presStyleLbl="node3" presStyleIdx="0" presStyleCnt="3"/>
      <dgm:spPr/>
    </dgm:pt>
    <dgm:pt modelId="{13B87979-7AAA-5047-8443-5940A1B37262}" type="pres">
      <dgm:prSet presAssocID="{72FEC3F6-C3D4-9849-972A-C2E36693F3B4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F71AC6D-82CD-0448-BB34-CCBE6222BFC0}" type="pres">
      <dgm:prSet presAssocID="{72FEC3F6-C3D4-9849-972A-C2E36693F3B4}" presName="hierChild4" presStyleCnt="0"/>
      <dgm:spPr/>
    </dgm:pt>
    <dgm:pt modelId="{077B9DB7-5A59-B148-93E0-CED0B89C28DD}" type="pres">
      <dgm:prSet presAssocID="{BE805BFC-476D-6244-92E8-8251607D2681}" presName="Name17" presStyleLbl="parChTrans1D3" presStyleIdx="1" presStyleCnt="3"/>
      <dgm:spPr/>
      <dgm:t>
        <a:bodyPr/>
        <a:lstStyle/>
        <a:p>
          <a:endParaRPr lang="es-ES"/>
        </a:p>
      </dgm:t>
    </dgm:pt>
    <dgm:pt modelId="{0E8D1374-C342-7341-8321-AE6FE33B1755}" type="pres">
      <dgm:prSet presAssocID="{460017BF-5C45-E543-8832-373DF33B4BED}" presName="hierRoot3" presStyleCnt="0"/>
      <dgm:spPr/>
    </dgm:pt>
    <dgm:pt modelId="{A268DCE3-616B-9A45-A428-9E9257D3373D}" type="pres">
      <dgm:prSet presAssocID="{460017BF-5C45-E543-8832-373DF33B4BED}" presName="composite3" presStyleCnt="0"/>
      <dgm:spPr/>
    </dgm:pt>
    <dgm:pt modelId="{0A96BF34-CD29-1B42-8AAF-8A6C72E090FC}" type="pres">
      <dgm:prSet presAssocID="{460017BF-5C45-E543-8832-373DF33B4BED}" presName="background3" presStyleLbl="node3" presStyleIdx="1" presStyleCnt="3"/>
      <dgm:spPr/>
    </dgm:pt>
    <dgm:pt modelId="{5BD5CAE9-4294-3E49-AC25-62A8B369678D}" type="pres">
      <dgm:prSet presAssocID="{460017BF-5C45-E543-8832-373DF33B4BED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4C3156D-EDA0-2D4D-A7D4-D694BE666FCF}" type="pres">
      <dgm:prSet presAssocID="{460017BF-5C45-E543-8832-373DF33B4BED}" presName="hierChild4" presStyleCnt="0"/>
      <dgm:spPr/>
    </dgm:pt>
    <dgm:pt modelId="{BA0DA653-F534-EF44-88EE-B322FA4C228C}" type="pres">
      <dgm:prSet presAssocID="{9CB928B9-CC5B-3241-B65B-7292A557709B}" presName="Name17" presStyleLbl="parChTrans1D3" presStyleIdx="2" presStyleCnt="3"/>
      <dgm:spPr/>
      <dgm:t>
        <a:bodyPr/>
        <a:lstStyle/>
        <a:p>
          <a:endParaRPr lang="es-ES"/>
        </a:p>
      </dgm:t>
    </dgm:pt>
    <dgm:pt modelId="{26065758-DFCA-FC45-A038-CF30AD74ADD4}" type="pres">
      <dgm:prSet presAssocID="{DD0AB170-C84B-1346-851E-F872CFA9CE47}" presName="hierRoot3" presStyleCnt="0"/>
      <dgm:spPr/>
    </dgm:pt>
    <dgm:pt modelId="{A1FB0576-2EE2-4849-B9FF-5156C0B1B536}" type="pres">
      <dgm:prSet presAssocID="{DD0AB170-C84B-1346-851E-F872CFA9CE47}" presName="composite3" presStyleCnt="0"/>
      <dgm:spPr/>
    </dgm:pt>
    <dgm:pt modelId="{CD982C39-7330-5242-981D-1BA902C12B62}" type="pres">
      <dgm:prSet presAssocID="{DD0AB170-C84B-1346-851E-F872CFA9CE47}" presName="background3" presStyleLbl="node3" presStyleIdx="2" presStyleCnt="3"/>
      <dgm:spPr/>
    </dgm:pt>
    <dgm:pt modelId="{EAE02BB9-9335-8243-9560-97EFF5115DFD}" type="pres">
      <dgm:prSet presAssocID="{DD0AB170-C84B-1346-851E-F872CFA9CE47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68188C-5BB2-F345-A0FC-D369D420EA97}" type="pres">
      <dgm:prSet presAssocID="{DD0AB170-C84B-1346-851E-F872CFA9CE47}" presName="hierChild4" presStyleCnt="0"/>
      <dgm:spPr/>
    </dgm:pt>
  </dgm:ptLst>
  <dgm:cxnLst>
    <dgm:cxn modelId="{32CFFCB9-B957-724A-9F67-4BCB0C6C069E}" type="presOf" srcId="{72FEC3F6-C3D4-9849-972A-C2E36693F3B4}" destId="{13B87979-7AAA-5047-8443-5940A1B37262}" srcOrd="0" destOrd="0" presId="urn:microsoft.com/office/officeart/2005/8/layout/hierarchy1"/>
    <dgm:cxn modelId="{D96D5865-0E66-FA4A-B73D-732853C12F72}" srcId="{3A374611-ADA8-5648-BF03-17E96A923AC7}" destId="{DD0AB170-C84B-1346-851E-F872CFA9CE47}" srcOrd="2" destOrd="0" parTransId="{9CB928B9-CC5B-3241-B65B-7292A557709B}" sibTransId="{2E2FBABC-CCE4-B444-99A5-0EFF3F893E08}"/>
    <dgm:cxn modelId="{F8EC1BA7-2791-A644-8159-70B85CB054E4}" type="presOf" srcId="{4C6021A6-C155-FD4B-A126-DDDE8A7AD73B}" destId="{58B98529-3C68-9E4C-9C2C-7C394BE0B23E}" srcOrd="0" destOrd="0" presId="urn:microsoft.com/office/officeart/2005/8/layout/hierarchy1"/>
    <dgm:cxn modelId="{35C4AA51-44B1-EF48-BBC6-6042639D7508}" srcId="{EA667B8F-214F-0A4B-9D80-51A53667FB74}" destId="{4C6021A6-C155-FD4B-A126-DDDE8A7AD73B}" srcOrd="0" destOrd="0" parTransId="{AD093603-2A1B-4749-8C6A-457141BCC294}" sibTransId="{A4848E74-B3DA-F549-A125-8576211923E8}"/>
    <dgm:cxn modelId="{FF9C3F73-BBDF-B046-B75A-E0785B7D91E2}" type="presOf" srcId="{B47E89EE-D996-0D4C-884E-7E043DE7258F}" destId="{91512524-043A-3448-8A9A-BFF0B09DA444}" srcOrd="0" destOrd="0" presId="urn:microsoft.com/office/officeart/2005/8/layout/hierarchy1"/>
    <dgm:cxn modelId="{1C501091-CA22-FF47-A05B-C9AD765BEE18}" type="presOf" srcId="{04C51681-A861-8B4B-8D21-D0CC62987D77}" destId="{2A951C32-C741-B745-992E-809B7A9874C7}" srcOrd="0" destOrd="0" presId="urn:microsoft.com/office/officeart/2005/8/layout/hierarchy1"/>
    <dgm:cxn modelId="{E0958DB3-D360-1D4D-B985-81F1D4DBA732}" srcId="{3A374611-ADA8-5648-BF03-17E96A923AC7}" destId="{460017BF-5C45-E543-8832-373DF33B4BED}" srcOrd="1" destOrd="0" parTransId="{BE805BFC-476D-6244-92E8-8251607D2681}" sibTransId="{12BCC2BD-FE44-0B48-A74C-CD69EB81CE60}"/>
    <dgm:cxn modelId="{2FC1A109-0B3B-D340-90A0-3F543546919C}" srcId="{4C6021A6-C155-FD4B-A126-DDDE8A7AD73B}" destId="{D8A81762-6777-CD45-AE17-A1475D7B5180}" srcOrd="0" destOrd="0" parTransId="{B47E89EE-D996-0D4C-884E-7E043DE7258F}" sibTransId="{21886734-EB0F-5A48-A5E7-A37D7D062011}"/>
    <dgm:cxn modelId="{D8E34994-4EC2-5744-97A0-EA1767915C53}" type="presOf" srcId="{9CB928B9-CC5B-3241-B65B-7292A557709B}" destId="{BA0DA653-F534-EF44-88EE-B322FA4C228C}" srcOrd="0" destOrd="0" presId="urn:microsoft.com/office/officeart/2005/8/layout/hierarchy1"/>
    <dgm:cxn modelId="{86A5DC69-655F-3A46-A0C1-90018E3DE428}" type="presOf" srcId="{7121FB96-2E9A-3C4A-85A9-82A3E451D016}" destId="{0B1A697D-A406-6B4A-B3FA-91A0E9E2E859}" srcOrd="0" destOrd="0" presId="urn:microsoft.com/office/officeart/2005/8/layout/hierarchy1"/>
    <dgm:cxn modelId="{79D4E827-8610-0640-8C30-5AB66598A548}" type="presOf" srcId="{EA667B8F-214F-0A4B-9D80-51A53667FB74}" destId="{13CFA389-FE58-ED42-ACC6-935ADEE76BE9}" srcOrd="0" destOrd="0" presId="urn:microsoft.com/office/officeart/2005/8/layout/hierarchy1"/>
    <dgm:cxn modelId="{99F7FCC1-B6AD-5D45-BB66-53204F07A92E}" type="presOf" srcId="{D8A81762-6777-CD45-AE17-A1475D7B5180}" destId="{670A4748-A8DC-E34A-B248-21DEF98C1F02}" srcOrd="0" destOrd="0" presId="urn:microsoft.com/office/officeart/2005/8/layout/hierarchy1"/>
    <dgm:cxn modelId="{EE605CF1-CA8A-9B49-8E98-0162A3590A19}" type="presOf" srcId="{DD0AB170-C84B-1346-851E-F872CFA9CE47}" destId="{EAE02BB9-9335-8243-9560-97EFF5115DFD}" srcOrd="0" destOrd="0" presId="urn:microsoft.com/office/officeart/2005/8/layout/hierarchy1"/>
    <dgm:cxn modelId="{7D302CE6-B814-9844-AA96-2D6F8502B479}" type="presOf" srcId="{3A374611-ADA8-5648-BF03-17E96A923AC7}" destId="{6D114545-F8B5-B04A-9A25-A623E39BA672}" srcOrd="0" destOrd="0" presId="urn:microsoft.com/office/officeart/2005/8/layout/hierarchy1"/>
    <dgm:cxn modelId="{5A3CA0AC-507A-6D41-9E5D-D63824FEEE42}" type="presOf" srcId="{BE805BFC-476D-6244-92E8-8251607D2681}" destId="{077B9DB7-5A59-B148-93E0-CED0B89C28DD}" srcOrd="0" destOrd="0" presId="urn:microsoft.com/office/officeart/2005/8/layout/hierarchy1"/>
    <dgm:cxn modelId="{7249DF96-8C6E-E54D-85C7-56290AC1ABDE}" srcId="{3A374611-ADA8-5648-BF03-17E96A923AC7}" destId="{72FEC3F6-C3D4-9849-972A-C2E36693F3B4}" srcOrd="0" destOrd="0" parTransId="{7121FB96-2E9A-3C4A-85A9-82A3E451D016}" sibTransId="{F0F5CDB0-D508-DB4A-8D83-5B961CC0C7E0}"/>
    <dgm:cxn modelId="{79FA88B2-789D-174F-A619-AA328BE1701B}" type="presOf" srcId="{460017BF-5C45-E543-8832-373DF33B4BED}" destId="{5BD5CAE9-4294-3E49-AC25-62A8B369678D}" srcOrd="0" destOrd="0" presId="urn:microsoft.com/office/officeart/2005/8/layout/hierarchy1"/>
    <dgm:cxn modelId="{948C6E4F-F517-7241-9228-F4F35E5DE558}" srcId="{4C6021A6-C155-FD4B-A126-DDDE8A7AD73B}" destId="{3A374611-ADA8-5648-BF03-17E96A923AC7}" srcOrd="1" destOrd="0" parTransId="{04C51681-A861-8B4B-8D21-D0CC62987D77}" sibTransId="{BE55CE48-1C1E-DE4B-9093-19490B4DA299}"/>
    <dgm:cxn modelId="{13A0E6DB-4916-8244-B8C4-7B440F2598D8}" type="presParOf" srcId="{13CFA389-FE58-ED42-ACC6-935ADEE76BE9}" destId="{4DFDD344-DB66-6A46-97A7-C60262C6A496}" srcOrd="0" destOrd="0" presId="urn:microsoft.com/office/officeart/2005/8/layout/hierarchy1"/>
    <dgm:cxn modelId="{BBBCCDD7-5BA8-4F41-A696-BAB7D180BC6F}" type="presParOf" srcId="{4DFDD344-DB66-6A46-97A7-C60262C6A496}" destId="{B1491166-AF15-244E-A222-7075D1DD7EAB}" srcOrd="0" destOrd="0" presId="urn:microsoft.com/office/officeart/2005/8/layout/hierarchy1"/>
    <dgm:cxn modelId="{1A3EE445-E185-2B48-BEB3-0D6240FB0486}" type="presParOf" srcId="{B1491166-AF15-244E-A222-7075D1DD7EAB}" destId="{D5F6DA5F-7E4D-A244-9758-6226E8685887}" srcOrd="0" destOrd="0" presId="urn:microsoft.com/office/officeart/2005/8/layout/hierarchy1"/>
    <dgm:cxn modelId="{E212FF38-1AFC-1841-9F75-14ED7BA6BF6B}" type="presParOf" srcId="{B1491166-AF15-244E-A222-7075D1DD7EAB}" destId="{58B98529-3C68-9E4C-9C2C-7C394BE0B23E}" srcOrd="1" destOrd="0" presId="urn:microsoft.com/office/officeart/2005/8/layout/hierarchy1"/>
    <dgm:cxn modelId="{ECB94890-9D6B-DA48-81C4-16373089D1E4}" type="presParOf" srcId="{4DFDD344-DB66-6A46-97A7-C60262C6A496}" destId="{8C0EB900-C15D-5C41-B3FE-959E0DB78F07}" srcOrd="1" destOrd="0" presId="urn:microsoft.com/office/officeart/2005/8/layout/hierarchy1"/>
    <dgm:cxn modelId="{16FC0B55-DF98-B249-AD73-5E5477303C53}" type="presParOf" srcId="{8C0EB900-C15D-5C41-B3FE-959E0DB78F07}" destId="{91512524-043A-3448-8A9A-BFF0B09DA444}" srcOrd="0" destOrd="0" presId="urn:microsoft.com/office/officeart/2005/8/layout/hierarchy1"/>
    <dgm:cxn modelId="{4DF9B72A-D1C1-2949-B883-8A4A7F41C5F7}" type="presParOf" srcId="{8C0EB900-C15D-5C41-B3FE-959E0DB78F07}" destId="{1CC12BB4-CB37-0246-A52C-8D429462CE6D}" srcOrd="1" destOrd="0" presId="urn:microsoft.com/office/officeart/2005/8/layout/hierarchy1"/>
    <dgm:cxn modelId="{BB7FA38F-E472-3A4E-85B8-1EE50527677B}" type="presParOf" srcId="{1CC12BB4-CB37-0246-A52C-8D429462CE6D}" destId="{9CF94129-DD29-2247-8E0F-AAAD64DAC1EF}" srcOrd="0" destOrd="0" presId="urn:microsoft.com/office/officeart/2005/8/layout/hierarchy1"/>
    <dgm:cxn modelId="{CAE5329D-288C-0040-979D-892F72E671FD}" type="presParOf" srcId="{9CF94129-DD29-2247-8E0F-AAAD64DAC1EF}" destId="{FEB7A277-E01E-6642-8439-0D76E39045E1}" srcOrd="0" destOrd="0" presId="urn:microsoft.com/office/officeart/2005/8/layout/hierarchy1"/>
    <dgm:cxn modelId="{89FC2D77-2A1C-4A45-8249-37033C869399}" type="presParOf" srcId="{9CF94129-DD29-2247-8E0F-AAAD64DAC1EF}" destId="{670A4748-A8DC-E34A-B248-21DEF98C1F02}" srcOrd="1" destOrd="0" presId="urn:microsoft.com/office/officeart/2005/8/layout/hierarchy1"/>
    <dgm:cxn modelId="{E8B40B3E-584D-D945-8210-E401C5E30BA7}" type="presParOf" srcId="{1CC12BB4-CB37-0246-A52C-8D429462CE6D}" destId="{69FCD863-A42B-9B4F-989C-BDD6FF78A11B}" srcOrd="1" destOrd="0" presId="urn:microsoft.com/office/officeart/2005/8/layout/hierarchy1"/>
    <dgm:cxn modelId="{A3C09CF2-F836-BB46-9534-183BA0AFD64E}" type="presParOf" srcId="{8C0EB900-C15D-5C41-B3FE-959E0DB78F07}" destId="{2A951C32-C741-B745-992E-809B7A9874C7}" srcOrd="2" destOrd="0" presId="urn:microsoft.com/office/officeart/2005/8/layout/hierarchy1"/>
    <dgm:cxn modelId="{759C1BB6-53D2-ED4C-B854-FA14FE5ED222}" type="presParOf" srcId="{8C0EB900-C15D-5C41-B3FE-959E0DB78F07}" destId="{02B45ECD-FE2F-2B4F-B062-BAC39211FCFD}" srcOrd="3" destOrd="0" presId="urn:microsoft.com/office/officeart/2005/8/layout/hierarchy1"/>
    <dgm:cxn modelId="{8B4B487E-A06E-C746-8C8A-56C7D86EE83F}" type="presParOf" srcId="{02B45ECD-FE2F-2B4F-B062-BAC39211FCFD}" destId="{B81F4335-347F-1E42-B18F-68FAA2553B9D}" srcOrd="0" destOrd="0" presId="urn:microsoft.com/office/officeart/2005/8/layout/hierarchy1"/>
    <dgm:cxn modelId="{3A8FF4B3-84F7-904E-AA8E-AEEBA8B18E8F}" type="presParOf" srcId="{B81F4335-347F-1E42-B18F-68FAA2553B9D}" destId="{214C4157-ED0E-764C-B0A5-8B358E35AE67}" srcOrd="0" destOrd="0" presId="urn:microsoft.com/office/officeart/2005/8/layout/hierarchy1"/>
    <dgm:cxn modelId="{B69B0287-8619-1544-A19F-F841F1FD5858}" type="presParOf" srcId="{B81F4335-347F-1E42-B18F-68FAA2553B9D}" destId="{6D114545-F8B5-B04A-9A25-A623E39BA672}" srcOrd="1" destOrd="0" presId="urn:microsoft.com/office/officeart/2005/8/layout/hierarchy1"/>
    <dgm:cxn modelId="{576B72E0-4AAB-0A42-87C9-38FE5CC76463}" type="presParOf" srcId="{02B45ECD-FE2F-2B4F-B062-BAC39211FCFD}" destId="{AFB59128-3C71-ED47-94AE-E6622471BBAE}" srcOrd="1" destOrd="0" presId="urn:microsoft.com/office/officeart/2005/8/layout/hierarchy1"/>
    <dgm:cxn modelId="{EAAB1F40-C36C-7C4C-B30A-CE87EB73CDB6}" type="presParOf" srcId="{AFB59128-3C71-ED47-94AE-E6622471BBAE}" destId="{0B1A697D-A406-6B4A-B3FA-91A0E9E2E859}" srcOrd="0" destOrd="0" presId="urn:microsoft.com/office/officeart/2005/8/layout/hierarchy1"/>
    <dgm:cxn modelId="{BA39F6D3-0161-4149-9BAC-47335FA32BA2}" type="presParOf" srcId="{AFB59128-3C71-ED47-94AE-E6622471BBAE}" destId="{43DC5D0D-1872-174D-9FD2-7AAC719A274D}" srcOrd="1" destOrd="0" presId="urn:microsoft.com/office/officeart/2005/8/layout/hierarchy1"/>
    <dgm:cxn modelId="{F9F7D02C-4367-FE47-AE89-0083D5E106EE}" type="presParOf" srcId="{43DC5D0D-1872-174D-9FD2-7AAC719A274D}" destId="{B91EC8F8-8DFC-7449-BB0B-A2C63B3BA0FE}" srcOrd="0" destOrd="0" presId="urn:microsoft.com/office/officeart/2005/8/layout/hierarchy1"/>
    <dgm:cxn modelId="{3FDCEF46-51C4-D54D-9609-FE953BB8F1B3}" type="presParOf" srcId="{B91EC8F8-8DFC-7449-BB0B-A2C63B3BA0FE}" destId="{AE0C4F82-9032-CC4D-9D9F-F37CC1C0B56A}" srcOrd="0" destOrd="0" presId="urn:microsoft.com/office/officeart/2005/8/layout/hierarchy1"/>
    <dgm:cxn modelId="{91FC1949-AB26-3345-8C1F-A4CFCC0ABF0C}" type="presParOf" srcId="{B91EC8F8-8DFC-7449-BB0B-A2C63B3BA0FE}" destId="{13B87979-7AAA-5047-8443-5940A1B37262}" srcOrd="1" destOrd="0" presId="urn:microsoft.com/office/officeart/2005/8/layout/hierarchy1"/>
    <dgm:cxn modelId="{F68C26A1-88BB-374C-9572-F559033DE060}" type="presParOf" srcId="{43DC5D0D-1872-174D-9FD2-7AAC719A274D}" destId="{EF71AC6D-82CD-0448-BB34-CCBE6222BFC0}" srcOrd="1" destOrd="0" presId="urn:microsoft.com/office/officeart/2005/8/layout/hierarchy1"/>
    <dgm:cxn modelId="{06C61544-F5B2-9E49-8630-E55C76C4EE33}" type="presParOf" srcId="{AFB59128-3C71-ED47-94AE-E6622471BBAE}" destId="{077B9DB7-5A59-B148-93E0-CED0B89C28DD}" srcOrd="2" destOrd="0" presId="urn:microsoft.com/office/officeart/2005/8/layout/hierarchy1"/>
    <dgm:cxn modelId="{FA066C32-7F22-6048-B418-2A5C76A62874}" type="presParOf" srcId="{AFB59128-3C71-ED47-94AE-E6622471BBAE}" destId="{0E8D1374-C342-7341-8321-AE6FE33B1755}" srcOrd="3" destOrd="0" presId="urn:microsoft.com/office/officeart/2005/8/layout/hierarchy1"/>
    <dgm:cxn modelId="{E02823F0-9A36-0546-8CF4-1C37193DA8DF}" type="presParOf" srcId="{0E8D1374-C342-7341-8321-AE6FE33B1755}" destId="{A268DCE3-616B-9A45-A428-9E9257D3373D}" srcOrd="0" destOrd="0" presId="urn:microsoft.com/office/officeart/2005/8/layout/hierarchy1"/>
    <dgm:cxn modelId="{F1052262-FD9B-484C-9F6C-EE19FDB12C91}" type="presParOf" srcId="{A268DCE3-616B-9A45-A428-9E9257D3373D}" destId="{0A96BF34-CD29-1B42-8AAF-8A6C72E090FC}" srcOrd="0" destOrd="0" presId="urn:microsoft.com/office/officeart/2005/8/layout/hierarchy1"/>
    <dgm:cxn modelId="{B3CD2443-11F9-B34A-A65A-79E573940914}" type="presParOf" srcId="{A268DCE3-616B-9A45-A428-9E9257D3373D}" destId="{5BD5CAE9-4294-3E49-AC25-62A8B369678D}" srcOrd="1" destOrd="0" presId="urn:microsoft.com/office/officeart/2005/8/layout/hierarchy1"/>
    <dgm:cxn modelId="{F47471AA-07A0-D446-B82A-F90C8134E530}" type="presParOf" srcId="{0E8D1374-C342-7341-8321-AE6FE33B1755}" destId="{44C3156D-EDA0-2D4D-A7D4-D694BE666FCF}" srcOrd="1" destOrd="0" presId="urn:microsoft.com/office/officeart/2005/8/layout/hierarchy1"/>
    <dgm:cxn modelId="{A57C32DC-F4BB-0C45-999A-CDB1F0E5B827}" type="presParOf" srcId="{AFB59128-3C71-ED47-94AE-E6622471BBAE}" destId="{BA0DA653-F534-EF44-88EE-B322FA4C228C}" srcOrd="4" destOrd="0" presId="urn:microsoft.com/office/officeart/2005/8/layout/hierarchy1"/>
    <dgm:cxn modelId="{6419BA71-2AA6-3140-B391-E8E762252A94}" type="presParOf" srcId="{AFB59128-3C71-ED47-94AE-E6622471BBAE}" destId="{26065758-DFCA-FC45-A038-CF30AD74ADD4}" srcOrd="5" destOrd="0" presId="urn:microsoft.com/office/officeart/2005/8/layout/hierarchy1"/>
    <dgm:cxn modelId="{A27E8A0A-9C15-E947-BE73-471C92A1FD71}" type="presParOf" srcId="{26065758-DFCA-FC45-A038-CF30AD74ADD4}" destId="{A1FB0576-2EE2-4849-B9FF-5156C0B1B536}" srcOrd="0" destOrd="0" presId="urn:microsoft.com/office/officeart/2005/8/layout/hierarchy1"/>
    <dgm:cxn modelId="{37F4678F-AEC3-1B4C-AEAC-6466890129DE}" type="presParOf" srcId="{A1FB0576-2EE2-4849-B9FF-5156C0B1B536}" destId="{CD982C39-7330-5242-981D-1BA902C12B62}" srcOrd="0" destOrd="0" presId="urn:microsoft.com/office/officeart/2005/8/layout/hierarchy1"/>
    <dgm:cxn modelId="{AA43C180-9226-634D-B3FE-BC7845EE6318}" type="presParOf" srcId="{A1FB0576-2EE2-4849-B9FF-5156C0B1B536}" destId="{EAE02BB9-9335-8243-9560-97EFF5115DFD}" srcOrd="1" destOrd="0" presId="urn:microsoft.com/office/officeart/2005/8/layout/hierarchy1"/>
    <dgm:cxn modelId="{54F7B86B-9A3C-EC48-98D0-E83183599DE2}" type="presParOf" srcId="{26065758-DFCA-FC45-A038-CF30AD74ADD4}" destId="{3F68188C-5BB2-F345-A0FC-D369D420EA9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2E8AAC-2582-DC49-8354-618E1159B594}" type="doc">
      <dgm:prSet loTypeId="urn:microsoft.com/office/officeart/2005/8/layout/hierarchy2" loCatId="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24499BD-1D0D-6443-B8A9-7793EF26D461}">
      <dgm:prSet phldrT="[Texto]" custT="1"/>
      <dgm:spPr/>
      <dgm:t>
        <a:bodyPr/>
        <a:lstStyle/>
        <a:p>
          <a:r>
            <a:rPr lang="es-ES" sz="2000" dirty="0" smtClean="0"/>
            <a:t>Público</a:t>
          </a:r>
          <a:endParaRPr lang="es-ES" sz="2000" dirty="0"/>
        </a:p>
      </dgm:t>
    </dgm:pt>
    <dgm:pt modelId="{763A7C09-1DC0-5E41-861E-D8CAE4564B10}" type="parTrans" cxnId="{535F91A4-FF10-9844-8EDD-A91FA7D2CE57}">
      <dgm:prSet/>
      <dgm:spPr/>
      <dgm:t>
        <a:bodyPr/>
        <a:lstStyle/>
        <a:p>
          <a:endParaRPr lang="es-ES"/>
        </a:p>
      </dgm:t>
    </dgm:pt>
    <dgm:pt modelId="{F2A92D27-F283-6641-B6ED-E7E2557F1072}" type="sibTrans" cxnId="{535F91A4-FF10-9844-8EDD-A91FA7D2CE57}">
      <dgm:prSet/>
      <dgm:spPr/>
      <dgm:t>
        <a:bodyPr/>
        <a:lstStyle/>
        <a:p>
          <a:endParaRPr lang="es-ES"/>
        </a:p>
      </dgm:t>
    </dgm:pt>
    <dgm:pt modelId="{39C483CA-5D0D-EA49-85A1-0998F698DF71}">
      <dgm:prSet phldrT="[Texto]"/>
      <dgm:spPr/>
      <dgm:t>
        <a:bodyPr/>
        <a:lstStyle/>
        <a:p>
          <a:r>
            <a:rPr lang="es-ES" dirty="0" smtClean="0"/>
            <a:t>No-condicionado</a:t>
          </a:r>
          <a:endParaRPr lang="es-ES" dirty="0"/>
        </a:p>
      </dgm:t>
    </dgm:pt>
    <dgm:pt modelId="{4F84DE0F-0CF0-FE46-8211-6F0189460349}" type="parTrans" cxnId="{441B7A68-7BA9-6D44-9FC5-097111B17B8A}">
      <dgm:prSet/>
      <dgm:spPr/>
      <dgm:t>
        <a:bodyPr/>
        <a:lstStyle/>
        <a:p>
          <a:endParaRPr lang="es-ES"/>
        </a:p>
      </dgm:t>
    </dgm:pt>
    <dgm:pt modelId="{C170049C-DC41-6A48-899B-ABA15C3C0074}" type="sibTrans" cxnId="{441B7A68-7BA9-6D44-9FC5-097111B17B8A}">
      <dgm:prSet/>
      <dgm:spPr/>
      <dgm:t>
        <a:bodyPr/>
        <a:lstStyle/>
        <a:p>
          <a:endParaRPr lang="es-ES"/>
        </a:p>
      </dgm:t>
    </dgm:pt>
    <dgm:pt modelId="{A5C815AA-E83D-0648-B522-45F07161086C}">
      <dgm:prSet phldrT="[Texto]" custT="1"/>
      <dgm:spPr/>
      <dgm:t>
        <a:bodyPr/>
        <a:lstStyle/>
        <a:p>
          <a:r>
            <a:rPr lang="es-ES" sz="2000" dirty="0" smtClean="0"/>
            <a:t>Estudiantes</a:t>
          </a:r>
          <a:endParaRPr lang="es-ES" sz="2000" dirty="0"/>
        </a:p>
      </dgm:t>
    </dgm:pt>
    <dgm:pt modelId="{8F6F8617-6581-4446-898D-A101911CEFBD}" type="parTrans" cxnId="{8DC0F899-558C-DF41-9CFD-9032CB24CC19}">
      <dgm:prSet/>
      <dgm:spPr/>
      <dgm:t>
        <a:bodyPr/>
        <a:lstStyle/>
        <a:p>
          <a:endParaRPr lang="es-ES"/>
        </a:p>
      </dgm:t>
    </dgm:pt>
    <dgm:pt modelId="{72992D1E-9E95-2146-9C5A-1180FD8EBB97}" type="sibTrans" cxnId="{8DC0F899-558C-DF41-9CFD-9032CB24CC19}">
      <dgm:prSet/>
      <dgm:spPr/>
      <dgm:t>
        <a:bodyPr/>
        <a:lstStyle/>
        <a:p>
          <a:endParaRPr lang="es-ES"/>
        </a:p>
      </dgm:t>
    </dgm:pt>
    <dgm:pt modelId="{9EA49F88-860F-5846-8909-B763B59EF724}">
      <dgm:prSet phldrT="[Texto]" custT="1"/>
      <dgm:spPr/>
      <dgm:t>
        <a:bodyPr/>
        <a:lstStyle/>
        <a:p>
          <a:r>
            <a:rPr lang="es-ES" sz="2000" dirty="0" smtClean="0"/>
            <a:t>Privado</a:t>
          </a:r>
          <a:endParaRPr lang="es-ES" sz="2000" dirty="0"/>
        </a:p>
      </dgm:t>
    </dgm:pt>
    <dgm:pt modelId="{D471E255-3E25-2B42-8FF0-E5BB2325C3F2}" type="parTrans" cxnId="{A7B22AC6-B9BD-8347-A10F-436359A5B7F8}">
      <dgm:prSet/>
      <dgm:spPr/>
      <dgm:t>
        <a:bodyPr/>
        <a:lstStyle/>
        <a:p>
          <a:endParaRPr lang="es-ES"/>
        </a:p>
      </dgm:t>
    </dgm:pt>
    <dgm:pt modelId="{15E92774-517B-304A-8A88-4468732F9E93}" type="sibTrans" cxnId="{A7B22AC6-B9BD-8347-A10F-436359A5B7F8}">
      <dgm:prSet/>
      <dgm:spPr/>
      <dgm:t>
        <a:bodyPr/>
        <a:lstStyle/>
        <a:p>
          <a:endParaRPr lang="es-ES"/>
        </a:p>
      </dgm:t>
    </dgm:pt>
    <dgm:pt modelId="{F4E18CEF-AFC3-EB41-87F0-BF4B9F87BB7D}">
      <dgm:prSet phldrT="[Texto]"/>
      <dgm:spPr/>
      <dgm:t>
        <a:bodyPr/>
        <a:lstStyle/>
        <a:p>
          <a:r>
            <a:rPr lang="es-ES" dirty="0" smtClean="0"/>
            <a:t>Aranceles        Donaciones                Venta de servicios</a:t>
          </a:r>
        </a:p>
        <a:p>
          <a:r>
            <a:rPr lang="es-ES" dirty="0" smtClean="0"/>
            <a:t>Otros ingresos propios</a:t>
          </a:r>
          <a:endParaRPr lang="es-ES" dirty="0"/>
        </a:p>
      </dgm:t>
    </dgm:pt>
    <dgm:pt modelId="{7F337753-D93D-AF44-89CE-7B8DAAA2A404}" type="parTrans" cxnId="{73EA4AC6-6880-C041-AAA3-4A623027832D}">
      <dgm:prSet/>
      <dgm:spPr>
        <a:ln>
          <a:solidFill>
            <a:schemeClr val="tx2"/>
          </a:solidFill>
          <a:headEnd type="triangle"/>
        </a:ln>
      </dgm:spPr>
      <dgm:t>
        <a:bodyPr/>
        <a:lstStyle/>
        <a:p>
          <a:endParaRPr lang="es-ES"/>
        </a:p>
      </dgm:t>
    </dgm:pt>
    <dgm:pt modelId="{A6E0FAA1-9B3C-034C-8BBF-47EFCE764606}" type="sibTrans" cxnId="{73EA4AC6-6880-C041-AAA3-4A623027832D}">
      <dgm:prSet/>
      <dgm:spPr/>
      <dgm:t>
        <a:bodyPr/>
        <a:lstStyle/>
        <a:p>
          <a:endParaRPr lang="es-ES"/>
        </a:p>
      </dgm:t>
    </dgm:pt>
    <dgm:pt modelId="{EF060318-3B0E-7746-BD42-5D5BBD396FE2}">
      <dgm:prSet phldrT="[Texto]" custT="1"/>
      <dgm:spPr/>
      <dgm:t>
        <a:bodyPr/>
        <a:lstStyle/>
        <a:p>
          <a:r>
            <a:rPr lang="es-ES" sz="4000" dirty="0" smtClean="0"/>
            <a:t>$</a:t>
          </a:r>
          <a:endParaRPr lang="es-ES" sz="4000" dirty="0"/>
        </a:p>
      </dgm:t>
    </dgm:pt>
    <dgm:pt modelId="{302FE580-E315-3D41-BB38-3A1B6FFEDD9F}" type="sibTrans" cxnId="{7527B154-00C5-E449-B3ED-99B68C5677A2}">
      <dgm:prSet/>
      <dgm:spPr/>
      <dgm:t>
        <a:bodyPr/>
        <a:lstStyle/>
        <a:p>
          <a:endParaRPr lang="es-ES"/>
        </a:p>
      </dgm:t>
    </dgm:pt>
    <dgm:pt modelId="{2F136C59-EDE5-0743-BB71-5239AA55C2C5}" type="parTrans" cxnId="{7527B154-00C5-E449-B3ED-99B68C5677A2}">
      <dgm:prSet/>
      <dgm:spPr/>
      <dgm:t>
        <a:bodyPr/>
        <a:lstStyle/>
        <a:p>
          <a:endParaRPr lang="es-ES"/>
        </a:p>
      </dgm:t>
    </dgm:pt>
    <dgm:pt modelId="{46452A63-69BB-F745-BE79-8E9AC904781B}">
      <dgm:prSet custT="1"/>
      <dgm:spPr/>
      <dgm:t>
        <a:bodyPr/>
        <a:lstStyle/>
        <a:p>
          <a:r>
            <a:rPr lang="es-ES" sz="2000" dirty="0" smtClean="0"/>
            <a:t>Instituciones</a:t>
          </a:r>
          <a:endParaRPr lang="es-ES" sz="2000" dirty="0"/>
        </a:p>
      </dgm:t>
    </dgm:pt>
    <dgm:pt modelId="{209514CE-B57C-BC48-8AF7-CFA1677F5C57}" type="parTrans" cxnId="{2EC5934B-4156-FB43-BD15-44E8E6587ADF}">
      <dgm:prSet/>
      <dgm:spPr/>
      <dgm:t>
        <a:bodyPr/>
        <a:lstStyle/>
        <a:p>
          <a:endParaRPr lang="es-ES"/>
        </a:p>
      </dgm:t>
    </dgm:pt>
    <dgm:pt modelId="{79C5E2F9-740B-EB41-91BE-3F58FBBFA919}" type="sibTrans" cxnId="{2EC5934B-4156-FB43-BD15-44E8E6587ADF}">
      <dgm:prSet/>
      <dgm:spPr/>
      <dgm:t>
        <a:bodyPr/>
        <a:lstStyle/>
        <a:p>
          <a:endParaRPr lang="es-ES"/>
        </a:p>
      </dgm:t>
    </dgm:pt>
    <dgm:pt modelId="{713BC3A5-AA2A-E944-9DB5-AB7026EC6649}">
      <dgm:prSet custT="1"/>
      <dgm:spPr/>
      <dgm:t>
        <a:bodyPr/>
        <a:lstStyle/>
        <a:p>
          <a:r>
            <a:rPr lang="es-ES" sz="1800" dirty="0" smtClean="0"/>
            <a:t>Condicionado: fórmulas,</a:t>
          </a:r>
        </a:p>
        <a:p>
          <a:r>
            <a:rPr lang="es-ES" sz="1800" dirty="0" smtClean="0"/>
            <a:t>Competencia, convenios</a:t>
          </a:r>
          <a:endParaRPr lang="es-ES" sz="1800" dirty="0"/>
        </a:p>
      </dgm:t>
    </dgm:pt>
    <dgm:pt modelId="{2F3028B3-578F-7C4D-93B5-6E06A456DDD7}" type="parTrans" cxnId="{EF11B5A0-42B0-3842-B0B1-B5D0BEDF703C}">
      <dgm:prSet/>
      <dgm:spPr/>
      <dgm:t>
        <a:bodyPr/>
        <a:lstStyle/>
        <a:p>
          <a:endParaRPr lang="es-ES"/>
        </a:p>
      </dgm:t>
    </dgm:pt>
    <dgm:pt modelId="{2069764F-B83C-3940-88CA-34BD1E56E324}" type="sibTrans" cxnId="{EF11B5A0-42B0-3842-B0B1-B5D0BEDF703C}">
      <dgm:prSet/>
      <dgm:spPr/>
      <dgm:t>
        <a:bodyPr/>
        <a:lstStyle/>
        <a:p>
          <a:endParaRPr lang="es-ES"/>
        </a:p>
      </dgm:t>
    </dgm:pt>
    <dgm:pt modelId="{E59C8BEA-A242-504E-A907-E7CD69ADADBD}" type="pres">
      <dgm:prSet presAssocID="{5C2E8AAC-2582-DC49-8354-618E1159B59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5729D03-3722-7E4E-8AE8-E09F8C7530B5}" type="pres">
      <dgm:prSet presAssocID="{EF060318-3B0E-7746-BD42-5D5BBD396FE2}" presName="root1" presStyleCnt="0"/>
      <dgm:spPr/>
    </dgm:pt>
    <dgm:pt modelId="{29BBB3DB-468E-2B40-BC0D-D89DD9091EB4}" type="pres">
      <dgm:prSet presAssocID="{EF060318-3B0E-7746-BD42-5D5BBD396FE2}" presName="LevelOneTextNode" presStyleLbl="node0" presStyleIdx="0" presStyleCnt="1" custScaleX="29149" custLinFactNeighborX="-152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D0C955D-0B66-8E43-B31A-8DF6C8BCE30C}" type="pres">
      <dgm:prSet presAssocID="{EF060318-3B0E-7746-BD42-5D5BBD396FE2}" presName="level2hierChild" presStyleCnt="0"/>
      <dgm:spPr/>
    </dgm:pt>
    <dgm:pt modelId="{6FF52F1D-8C88-E945-8E5B-15B0AF478A46}" type="pres">
      <dgm:prSet presAssocID="{763A7C09-1DC0-5E41-861E-D8CAE4564B10}" presName="conn2-1" presStyleLbl="parChTrans1D2" presStyleIdx="0" presStyleCnt="2"/>
      <dgm:spPr/>
      <dgm:t>
        <a:bodyPr/>
        <a:lstStyle/>
        <a:p>
          <a:endParaRPr lang="es-ES"/>
        </a:p>
      </dgm:t>
    </dgm:pt>
    <dgm:pt modelId="{0921EFA3-A023-AE42-8B15-A0B34F99842A}" type="pres">
      <dgm:prSet presAssocID="{763A7C09-1DC0-5E41-861E-D8CAE4564B10}" presName="connTx" presStyleLbl="parChTrans1D2" presStyleIdx="0" presStyleCnt="2"/>
      <dgm:spPr/>
      <dgm:t>
        <a:bodyPr/>
        <a:lstStyle/>
        <a:p>
          <a:endParaRPr lang="es-ES"/>
        </a:p>
      </dgm:t>
    </dgm:pt>
    <dgm:pt modelId="{FBD98235-057A-564C-B70F-51E4634BF97A}" type="pres">
      <dgm:prSet presAssocID="{A24499BD-1D0D-6443-B8A9-7793EF26D461}" presName="root2" presStyleCnt="0"/>
      <dgm:spPr/>
    </dgm:pt>
    <dgm:pt modelId="{6F902470-8896-EF47-8F9B-40AF037A3CA5}" type="pres">
      <dgm:prSet presAssocID="{A24499BD-1D0D-6443-B8A9-7793EF26D461}" presName="LevelTwoTextNode" presStyleLbl="node2" presStyleIdx="0" presStyleCnt="2" custScaleX="60319" custLinFactNeighborX="-26482" custLinFactNeighborY="-340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42EF689-E38B-E14F-9E4B-6789DA3C1EE3}" type="pres">
      <dgm:prSet presAssocID="{A24499BD-1D0D-6443-B8A9-7793EF26D461}" presName="level3hierChild" presStyleCnt="0"/>
      <dgm:spPr/>
    </dgm:pt>
    <dgm:pt modelId="{63A50198-6D52-2D4B-85BC-0058ABBE20B2}" type="pres">
      <dgm:prSet presAssocID="{209514CE-B57C-BC48-8AF7-CFA1677F5C57}" presName="conn2-1" presStyleLbl="parChTrans1D3" presStyleIdx="0" presStyleCnt="3"/>
      <dgm:spPr/>
      <dgm:t>
        <a:bodyPr/>
        <a:lstStyle/>
        <a:p>
          <a:endParaRPr lang="es-ES"/>
        </a:p>
      </dgm:t>
    </dgm:pt>
    <dgm:pt modelId="{C2422933-049A-0744-81BD-34CABDD667E8}" type="pres">
      <dgm:prSet presAssocID="{209514CE-B57C-BC48-8AF7-CFA1677F5C57}" presName="connTx" presStyleLbl="parChTrans1D3" presStyleIdx="0" presStyleCnt="3"/>
      <dgm:spPr/>
      <dgm:t>
        <a:bodyPr/>
        <a:lstStyle/>
        <a:p>
          <a:endParaRPr lang="es-ES"/>
        </a:p>
      </dgm:t>
    </dgm:pt>
    <dgm:pt modelId="{FEC9F478-ECED-DD49-A267-73AF8AD33A2F}" type="pres">
      <dgm:prSet presAssocID="{46452A63-69BB-F745-BE79-8E9AC904781B}" presName="root2" presStyleCnt="0"/>
      <dgm:spPr/>
    </dgm:pt>
    <dgm:pt modelId="{8AF9907C-DA5D-234C-B9C5-63A3815911C9}" type="pres">
      <dgm:prSet presAssocID="{46452A63-69BB-F745-BE79-8E9AC904781B}" presName="LevelTwoTextNode" presStyleLbl="node3" presStyleIdx="0" presStyleCnt="3" custScaleX="94538" custScaleY="48300" custLinFactNeighborX="-43571" custLinFactNeighborY="-989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9645B66-3095-DF40-B32D-49DEAC9CA7C2}" type="pres">
      <dgm:prSet presAssocID="{46452A63-69BB-F745-BE79-8E9AC904781B}" presName="level3hierChild" presStyleCnt="0"/>
      <dgm:spPr/>
    </dgm:pt>
    <dgm:pt modelId="{3CDAB28E-F731-0046-826A-EAC5514ABD98}" type="pres">
      <dgm:prSet presAssocID="{4F84DE0F-0CF0-FE46-8211-6F0189460349}" presName="conn2-1" presStyleLbl="parChTrans1D4" presStyleIdx="0" presStyleCnt="2"/>
      <dgm:spPr/>
      <dgm:t>
        <a:bodyPr/>
        <a:lstStyle/>
        <a:p>
          <a:endParaRPr lang="es-ES"/>
        </a:p>
      </dgm:t>
    </dgm:pt>
    <dgm:pt modelId="{967DA3CE-8169-EF47-B9D5-6514D39E17CF}" type="pres">
      <dgm:prSet presAssocID="{4F84DE0F-0CF0-FE46-8211-6F0189460349}" presName="connTx" presStyleLbl="parChTrans1D4" presStyleIdx="0" presStyleCnt="2"/>
      <dgm:spPr/>
      <dgm:t>
        <a:bodyPr/>
        <a:lstStyle/>
        <a:p>
          <a:endParaRPr lang="es-ES"/>
        </a:p>
      </dgm:t>
    </dgm:pt>
    <dgm:pt modelId="{79A61DDB-5249-FB45-ADD3-9ECE6477D4B9}" type="pres">
      <dgm:prSet presAssocID="{39C483CA-5D0D-EA49-85A1-0998F698DF71}" presName="root2" presStyleCnt="0"/>
      <dgm:spPr/>
    </dgm:pt>
    <dgm:pt modelId="{59319811-35CA-2B48-A6B3-7E3070366708}" type="pres">
      <dgm:prSet presAssocID="{39C483CA-5D0D-EA49-85A1-0998F698DF71}" presName="LevelTwoTextNode" presStyleLbl="node4" presStyleIdx="0" presStyleCnt="2" custScaleX="99596" custScaleY="53822" custLinFactNeighborX="-43607" custLinFactNeighborY="-9940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AD008BD-5723-454B-851B-1709C3003595}" type="pres">
      <dgm:prSet presAssocID="{39C483CA-5D0D-EA49-85A1-0998F698DF71}" presName="level3hierChild" presStyleCnt="0"/>
      <dgm:spPr/>
    </dgm:pt>
    <dgm:pt modelId="{DD8CD35C-F48E-B04B-9FC7-79EA0BE8F66F}" type="pres">
      <dgm:prSet presAssocID="{2F3028B3-578F-7C4D-93B5-6E06A456DDD7}" presName="conn2-1" presStyleLbl="parChTrans1D4" presStyleIdx="1" presStyleCnt="2"/>
      <dgm:spPr/>
      <dgm:t>
        <a:bodyPr/>
        <a:lstStyle/>
        <a:p>
          <a:endParaRPr lang="es-ES"/>
        </a:p>
      </dgm:t>
    </dgm:pt>
    <dgm:pt modelId="{8F84BE8A-BF90-C549-9352-60E1D7C129AD}" type="pres">
      <dgm:prSet presAssocID="{2F3028B3-578F-7C4D-93B5-6E06A456DDD7}" presName="connTx" presStyleLbl="parChTrans1D4" presStyleIdx="1" presStyleCnt="2"/>
      <dgm:spPr/>
      <dgm:t>
        <a:bodyPr/>
        <a:lstStyle/>
        <a:p>
          <a:endParaRPr lang="es-ES"/>
        </a:p>
      </dgm:t>
    </dgm:pt>
    <dgm:pt modelId="{58D6C4D9-F9B6-FF44-81D4-2B58CEB3643E}" type="pres">
      <dgm:prSet presAssocID="{713BC3A5-AA2A-E944-9DB5-AB7026EC6649}" presName="root2" presStyleCnt="0"/>
      <dgm:spPr/>
    </dgm:pt>
    <dgm:pt modelId="{4A2A9B58-A9B2-6642-8196-748A7B1D66A1}" type="pres">
      <dgm:prSet presAssocID="{713BC3A5-AA2A-E944-9DB5-AB7026EC6649}" presName="LevelTwoTextNode" presStyleLbl="node4" presStyleIdx="1" presStyleCnt="2" custScaleX="101719" custScaleY="123945" custLinFactNeighborX="-45801" custLinFactNeighborY="-735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732799-98F8-354E-B73D-CA6E21320E0C}" type="pres">
      <dgm:prSet presAssocID="{713BC3A5-AA2A-E944-9DB5-AB7026EC6649}" presName="level3hierChild" presStyleCnt="0"/>
      <dgm:spPr/>
    </dgm:pt>
    <dgm:pt modelId="{03FAFF14-894F-3E4B-A907-7283C0FF0A04}" type="pres">
      <dgm:prSet presAssocID="{8F6F8617-6581-4446-898D-A101911CEFBD}" presName="conn2-1" presStyleLbl="parChTrans1D3" presStyleIdx="1" presStyleCnt="3"/>
      <dgm:spPr/>
      <dgm:t>
        <a:bodyPr/>
        <a:lstStyle/>
        <a:p>
          <a:endParaRPr lang="es-ES"/>
        </a:p>
      </dgm:t>
    </dgm:pt>
    <dgm:pt modelId="{BD15758E-41AF-B247-8FE3-823AE41B5EEE}" type="pres">
      <dgm:prSet presAssocID="{8F6F8617-6581-4446-898D-A101911CEFBD}" presName="connTx" presStyleLbl="parChTrans1D3" presStyleIdx="1" presStyleCnt="3"/>
      <dgm:spPr/>
      <dgm:t>
        <a:bodyPr/>
        <a:lstStyle/>
        <a:p>
          <a:endParaRPr lang="es-ES"/>
        </a:p>
      </dgm:t>
    </dgm:pt>
    <dgm:pt modelId="{C8735289-CBBF-3E4F-B8B5-F2D92D38188C}" type="pres">
      <dgm:prSet presAssocID="{A5C815AA-E83D-0648-B522-45F07161086C}" presName="root2" presStyleCnt="0"/>
      <dgm:spPr/>
    </dgm:pt>
    <dgm:pt modelId="{A430DDD2-A839-D046-9B04-1518AC5F3BB0}" type="pres">
      <dgm:prSet presAssocID="{A5C815AA-E83D-0648-B522-45F07161086C}" presName="LevelTwoTextNode" presStyleLbl="node3" presStyleIdx="1" presStyleCnt="3" custScaleX="95434" custScaleY="48327" custLinFactNeighborX="-37050" custLinFactNeighborY="-93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B8CB84B-3FD2-1F46-978B-7F602C1619D2}" type="pres">
      <dgm:prSet presAssocID="{A5C815AA-E83D-0648-B522-45F07161086C}" presName="level3hierChild" presStyleCnt="0"/>
      <dgm:spPr/>
    </dgm:pt>
    <dgm:pt modelId="{EA4441F7-16E0-0C4B-92FD-C407ACB45FCE}" type="pres">
      <dgm:prSet presAssocID="{D471E255-3E25-2B42-8FF0-E5BB2325C3F2}" presName="conn2-1" presStyleLbl="parChTrans1D2" presStyleIdx="1" presStyleCnt="2"/>
      <dgm:spPr/>
      <dgm:t>
        <a:bodyPr/>
        <a:lstStyle/>
        <a:p>
          <a:endParaRPr lang="es-ES"/>
        </a:p>
      </dgm:t>
    </dgm:pt>
    <dgm:pt modelId="{704C23A0-0582-E94B-95E9-6309D54E2F71}" type="pres">
      <dgm:prSet presAssocID="{D471E255-3E25-2B42-8FF0-E5BB2325C3F2}" presName="connTx" presStyleLbl="parChTrans1D2" presStyleIdx="1" presStyleCnt="2"/>
      <dgm:spPr/>
      <dgm:t>
        <a:bodyPr/>
        <a:lstStyle/>
        <a:p>
          <a:endParaRPr lang="es-ES"/>
        </a:p>
      </dgm:t>
    </dgm:pt>
    <dgm:pt modelId="{7534A9DB-E304-0E4D-833A-059631EA1942}" type="pres">
      <dgm:prSet presAssocID="{9EA49F88-860F-5846-8909-B763B59EF724}" presName="root2" presStyleCnt="0"/>
      <dgm:spPr/>
    </dgm:pt>
    <dgm:pt modelId="{EC3A8B9E-0D81-934F-9944-9CDAE58EBC50}" type="pres">
      <dgm:prSet presAssocID="{9EA49F88-860F-5846-8909-B763B59EF724}" presName="LevelTwoTextNode" presStyleLbl="node2" presStyleIdx="1" presStyleCnt="2" custScaleX="60625" custLinFactNeighborX="-26200" custLinFactNeighborY="-111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A21E813-2E7C-8D4A-B6A3-157DCFBC3448}" type="pres">
      <dgm:prSet presAssocID="{9EA49F88-860F-5846-8909-B763B59EF724}" presName="level3hierChild" presStyleCnt="0"/>
      <dgm:spPr/>
    </dgm:pt>
    <dgm:pt modelId="{C16A54B3-677B-0649-9216-2DDDC1296545}" type="pres">
      <dgm:prSet presAssocID="{7F337753-D93D-AF44-89CE-7B8DAAA2A404}" presName="conn2-1" presStyleLbl="parChTrans1D3" presStyleIdx="2" presStyleCnt="3"/>
      <dgm:spPr/>
      <dgm:t>
        <a:bodyPr/>
        <a:lstStyle/>
        <a:p>
          <a:endParaRPr lang="es-ES"/>
        </a:p>
      </dgm:t>
    </dgm:pt>
    <dgm:pt modelId="{53059C83-8089-9C4E-9CCE-A19CD4021242}" type="pres">
      <dgm:prSet presAssocID="{7F337753-D93D-AF44-89CE-7B8DAAA2A404}" presName="connTx" presStyleLbl="parChTrans1D3" presStyleIdx="2" presStyleCnt="3"/>
      <dgm:spPr/>
      <dgm:t>
        <a:bodyPr/>
        <a:lstStyle/>
        <a:p>
          <a:endParaRPr lang="es-ES"/>
        </a:p>
      </dgm:t>
    </dgm:pt>
    <dgm:pt modelId="{363C8041-67B0-5443-B12D-14E5C0AE799E}" type="pres">
      <dgm:prSet presAssocID="{F4E18CEF-AFC3-EB41-87F0-BF4B9F87BB7D}" presName="root2" presStyleCnt="0"/>
      <dgm:spPr/>
    </dgm:pt>
    <dgm:pt modelId="{F639873E-7FFE-3949-AEDC-0A3A5E580B11}" type="pres">
      <dgm:prSet presAssocID="{F4E18CEF-AFC3-EB41-87F0-BF4B9F87BB7D}" presName="LevelTwoTextNode" presStyleLbl="node3" presStyleIdx="2" presStyleCnt="3" custScaleY="156668" custLinFactNeighborX="-5761" custLinFactNeighborY="345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7B2A953-D230-BC48-B6CD-F28732492BA4}" type="pres">
      <dgm:prSet presAssocID="{F4E18CEF-AFC3-EB41-87F0-BF4B9F87BB7D}" presName="level3hierChild" presStyleCnt="0"/>
      <dgm:spPr/>
    </dgm:pt>
  </dgm:ptLst>
  <dgm:cxnLst>
    <dgm:cxn modelId="{97F0700A-1E9C-7A4A-9240-9AA7D97ABF73}" type="presOf" srcId="{713BC3A5-AA2A-E944-9DB5-AB7026EC6649}" destId="{4A2A9B58-A9B2-6642-8196-748A7B1D66A1}" srcOrd="0" destOrd="0" presId="urn:microsoft.com/office/officeart/2005/8/layout/hierarchy2"/>
    <dgm:cxn modelId="{629D465C-1392-334B-9B78-281B01170297}" type="presOf" srcId="{F4E18CEF-AFC3-EB41-87F0-BF4B9F87BB7D}" destId="{F639873E-7FFE-3949-AEDC-0A3A5E580B11}" srcOrd="0" destOrd="0" presId="urn:microsoft.com/office/officeart/2005/8/layout/hierarchy2"/>
    <dgm:cxn modelId="{7527B154-00C5-E449-B3ED-99B68C5677A2}" srcId="{5C2E8AAC-2582-DC49-8354-618E1159B594}" destId="{EF060318-3B0E-7746-BD42-5D5BBD396FE2}" srcOrd="0" destOrd="0" parTransId="{2F136C59-EDE5-0743-BB71-5239AA55C2C5}" sibTransId="{302FE580-E315-3D41-BB38-3A1B6FFEDD9F}"/>
    <dgm:cxn modelId="{1E26D304-8B58-8841-B95A-34586E286AE4}" type="presOf" srcId="{5C2E8AAC-2582-DC49-8354-618E1159B594}" destId="{E59C8BEA-A242-504E-A907-E7CD69ADADBD}" srcOrd="0" destOrd="0" presId="urn:microsoft.com/office/officeart/2005/8/layout/hierarchy2"/>
    <dgm:cxn modelId="{47DCA717-E971-7B42-B837-AF58C7AE0A86}" type="presOf" srcId="{209514CE-B57C-BC48-8AF7-CFA1677F5C57}" destId="{63A50198-6D52-2D4B-85BC-0058ABBE20B2}" srcOrd="0" destOrd="0" presId="urn:microsoft.com/office/officeart/2005/8/layout/hierarchy2"/>
    <dgm:cxn modelId="{944D4199-BE00-214A-802F-76BC19463ED0}" type="presOf" srcId="{4F84DE0F-0CF0-FE46-8211-6F0189460349}" destId="{967DA3CE-8169-EF47-B9D5-6514D39E17CF}" srcOrd="1" destOrd="0" presId="urn:microsoft.com/office/officeart/2005/8/layout/hierarchy2"/>
    <dgm:cxn modelId="{73EA4AC6-6880-C041-AAA3-4A623027832D}" srcId="{9EA49F88-860F-5846-8909-B763B59EF724}" destId="{F4E18CEF-AFC3-EB41-87F0-BF4B9F87BB7D}" srcOrd="0" destOrd="0" parTransId="{7F337753-D93D-AF44-89CE-7B8DAAA2A404}" sibTransId="{A6E0FAA1-9B3C-034C-8BBF-47EFCE764606}"/>
    <dgm:cxn modelId="{11212090-5562-7845-8FC3-3E5ED03B2C8C}" type="presOf" srcId="{4F84DE0F-0CF0-FE46-8211-6F0189460349}" destId="{3CDAB28E-F731-0046-826A-EAC5514ABD98}" srcOrd="0" destOrd="0" presId="urn:microsoft.com/office/officeart/2005/8/layout/hierarchy2"/>
    <dgm:cxn modelId="{535F91A4-FF10-9844-8EDD-A91FA7D2CE57}" srcId="{EF060318-3B0E-7746-BD42-5D5BBD396FE2}" destId="{A24499BD-1D0D-6443-B8A9-7793EF26D461}" srcOrd="0" destOrd="0" parTransId="{763A7C09-1DC0-5E41-861E-D8CAE4564B10}" sibTransId="{F2A92D27-F283-6641-B6ED-E7E2557F1072}"/>
    <dgm:cxn modelId="{23BABDAA-B701-9F4D-A6EA-D06E9EC306B9}" type="presOf" srcId="{46452A63-69BB-F745-BE79-8E9AC904781B}" destId="{8AF9907C-DA5D-234C-B9C5-63A3815911C9}" srcOrd="0" destOrd="0" presId="urn:microsoft.com/office/officeart/2005/8/layout/hierarchy2"/>
    <dgm:cxn modelId="{2EC5934B-4156-FB43-BD15-44E8E6587ADF}" srcId="{A24499BD-1D0D-6443-B8A9-7793EF26D461}" destId="{46452A63-69BB-F745-BE79-8E9AC904781B}" srcOrd="0" destOrd="0" parTransId="{209514CE-B57C-BC48-8AF7-CFA1677F5C57}" sibTransId="{79C5E2F9-740B-EB41-91BE-3F58FBBFA919}"/>
    <dgm:cxn modelId="{08E3EC89-0E52-8849-B141-EA42A1EAE8FF}" type="presOf" srcId="{2F3028B3-578F-7C4D-93B5-6E06A456DDD7}" destId="{8F84BE8A-BF90-C549-9352-60E1D7C129AD}" srcOrd="1" destOrd="0" presId="urn:microsoft.com/office/officeart/2005/8/layout/hierarchy2"/>
    <dgm:cxn modelId="{A7B22AC6-B9BD-8347-A10F-436359A5B7F8}" srcId="{EF060318-3B0E-7746-BD42-5D5BBD396FE2}" destId="{9EA49F88-860F-5846-8909-B763B59EF724}" srcOrd="1" destOrd="0" parTransId="{D471E255-3E25-2B42-8FF0-E5BB2325C3F2}" sibTransId="{15E92774-517B-304A-8A88-4468732F9E93}"/>
    <dgm:cxn modelId="{75A999A6-72E5-1940-99B7-1242C2669CAC}" type="presOf" srcId="{A5C815AA-E83D-0648-B522-45F07161086C}" destId="{A430DDD2-A839-D046-9B04-1518AC5F3BB0}" srcOrd="0" destOrd="0" presId="urn:microsoft.com/office/officeart/2005/8/layout/hierarchy2"/>
    <dgm:cxn modelId="{D349DC21-A7DB-2840-B82B-062B046E0814}" type="presOf" srcId="{7F337753-D93D-AF44-89CE-7B8DAAA2A404}" destId="{53059C83-8089-9C4E-9CCE-A19CD4021242}" srcOrd="1" destOrd="0" presId="urn:microsoft.com/office/officeart/2005/8/layout/hierarchy2"/>
    <dgm:cxn modelId="{C1795C37-C594-CF4A-80F5-83B39498A5EE}" type="presOf" srcId="{209514CE-B57C-BC48-8AF7-CFA1677F5C57}" destId="{C2422933-049A-0744-81BD-34CABDD667E8}" srcOrd="1" destOrd="0" presId="urn:microsoft.com/office/officeart/2005/8/layout/hierarchy2"/>
    <dgm:cxn modelId="{6F59FD84-54C4-A04F-B59E-9ED06A970EF3}" type="presOf" srcId="{39C483CA-5D0D-EA49-85A1-0998F698DF71}" destId="{59319811-35CA-2B48-A6B3-7E3070366708}" srcOrd="0" destOrd="0" presId="urn:microsoft.com/office/officeart/2005/8/layout/hierarchy2"/>
    <dgm:cxn modelId="{1C8986BA-12C1-3448-88E2-421C8C070B2F}" type="presOf" srcId="{763A7C09-1DC0-5E41-861E-D8CAE4564B10}" destId="{0921EFA3-A023-AE42-8B15-A0B34F99842A}" srcOrd="1" destOrd="0" presId="urn:microsoft.com/office/officeart/2005/8/layout/hierarchy2"/>
    <dgm:cxn modelId="{5C69BF14-2FC0-1749-A588-E16E8D3BF3AF}" type="presOf" srcId="{7F337753-D93D-AF44-89CE-7B8DAAA2A404}" destId="{C16A54B3-677B-0649-9216-2DDDC1296545}" srcOrd="0" destOrd="0" presId="urn:microsoft.com/office/officeart/2005/8/layout/hierarchy2"/>
    <dgm:cxn modelId="{FEEC2434-21E6-AC4A-8D48-3AE4755B4C2D}" type="presOf" srcId="{A24499BD-1D0D-6443-B8A9-7793EF26D461}" destId="{6F902470-8896-EF47-8F9B-40AF037A3CA5}" srcOrd="0" destOrd="0" presId="urn:microsoft.com/office/officeart/2005/8/layout/hierarchy2"/>
    <dgm:cxn modelId="{3AA9CA0F-3AA9-094A-925F-D7AB69F88B0D}" type="presOf" srcId="{9EA49F88-860F-5846-8909-B763B59EF724}" destId="{EC3A8B9E-0D81-934F-9944-9CDAE58EBC50}" srcOrd="0" destOrd="0" presId="urn:microsoft.com/office/officeart/2005/8/layout/hierarchy2"/>
    <dgm:cxn modelId="{37166133-DF7D-874D-B9FD-C725005283A3}" type="presOf" srcId="{763A7C09-1DC0-5E41-861E-D8CAE4564B10}" destId="{6FF52F1D-8C88-E945-8E5B-15B0AF478A46}" srcOrd="0" destOrd="0" presId="urn:microsoft.com/office/officeart/2005/8/layout/hierarchy2"/>
    <dgm:cxn modelId="{D60EA016-A7FA-3547-BF88-F9EB3AD50459}" type="presOf" srcId="{8F6F8617-6581-4446-898D-A101911CEFBD}" destId="{BD15758E-41AF-B247-8FE3-823AE41B5EEE}" srcOrd="1" destOrd="0" presId="urn:microsoft.com/office/officeart/2005/8/layout/hierarchy2"/>
    <dgm:cxn modelId="{4AE0A2BE-BD3B-DE4A-8268-4D446212BAC1}" type="presOf" srcId="{D471E255-3E25-2B42-8FF0-E5BB2325C3F2}" destId="{704C23A0-0582-E94B-95E9-6309D54E2F71}" srcOrd="1" destOrd="0" presId="urn:microsoft.com/office/officeart/2005/8/layout/hierarchy2"/>
    <dgm:cxn modelId="{1760B801-3891-9144-96C8-EE6F172C4C44}" type="presOf" srcId="{EF060318-3B0E-7746-BD42-5D5BBD396FE2}" destId="{29BBB3DB-468E-2B40-BC0D-D89DD9091EB4}" srcOrd="0" destOrd="0" presId="urn:microsoft.com/office/officeart/2005/8/layout/hierarchy2"/>
    <dgm:cxn modelId="{EF11B5A0-42B0-3842-B0B1-B5D0BEDF703C}" srcId="{46452A63-69BB-F745-BE79-8E9AC904781B}" destId="{713BC3A5-AA2A-E944-9DB5-AB7026EC6649}" srcOrd="1" destOrd="0" parTransId="{2F3028B3-578F-7C4D-93B5-6E06A456DDD7}" sibTransId="{2069764F-B83C-3940-88CA-34BD1E56E324}"/>
    <dgm:cxn modelId="{8F95321D-A444-234E-8B66-2807D54A1050}" type="presOf" srcId="{8F6F8617-6581-4446-898D-A101911CEFBD}" destId="{03FAFF14-894F-3E4B-A907-7283C0FF0A04}" srcOrd="0" destOrd="0" presId="urn:microsoft.com/office/officeart/2005/8/layout/hierarchy2"/>
    <dgm:cxn modelId="{11DF1594-2CE5-4144-BFEE-4154114E72CC}" type="presOf" srcId="{D471E255-3E25-2B42-8FF0-E5BB2325C3F2}" destId="{EA4441F7-16E0-0C4B-92FD-C407ACB45FCE}" srcOrd="0" destOrd="0" presId="urn:microsoft.com/office/officeart/2005/8/layout/hierarchy2"/>
    <dgm:cxn modelId="{870166DC-4846-F344-9E48-F2CD75E2441B}" type="presOf" srcId="{2F3028B3-578F-7C4D-93B5-6E06A456DDD7}" destId="{DD8CD35C-F48E-B04B-9FC7-79EA0BE8F66F}" srcOrd="0" destOrd="0" presId="urn:microsoft.com/office/officeart/2005/8/layout/hierarchy2"/>
    <dgm:cxn modelId="{8DC0F899-558C-DF41-9CFD-9032CB24CC19}" srcId="{A24499BD-1D0D-6443-B8A9-7793EF26D461}" destId="{A5C815AA-E83D-0648-B522-45F07161086C}" srcOrd="1" destOrd="0" parTransId="{8F6F8617-6581-4446-898D-A101911CEFBD}" sibTransId="{72992D1E-9E95-2146-9C5A-1180FD8EBB97}"/>
    <dgm:cxn modelId="{441B7A68-7BA9-6D44-9FC5-097111B17B8A}" srcId="{46452A63-69BB-F745-BE79-8E9AC904781B}" destId="{39C483CA-5D0D-EA49-85A1-0998F698DF71}" srcOrd="0" destOrd="0" parTransId="{4F84DE0F-0CF0-FE46-8211-6F0189460349}" sibTransId="{C170049C-DC41-6A48-899B-ABA15C3C0074}"/>
    <dgm:cxn modelId="{408A9FD2-3472-1B45-8A44-EBEDE0487C80}" type="presParOf" srcId="{E59C8BEA-A242-504E-A907-E7CD69ADADBD}" destId="{65729D03-3722-7E4E-8AE8-E09F8C7530B5}" srcOrd="0" destOrd="0" presId="urn:microsoft.com/office/officeart/2005/8/layout/hierarchy2"/>
    <dgm:cxn modelId="{B8A0A633-52A5-5345-84B7-DA2EAFDE3F88}" type="presParOf" srcId="{65729D03-3722-7E4E-8AE8-E09F8C7530B5}" destId="{29BBB3DB-468E-2B40-BC0D-D89DD9091EB4}" srcOrd="0" destOrd="0" presId="urn:microsoft.com/office/officeart/2005/8/layout/hierarchy2"/>
    <dgm:cxn modelId="{7A520ABA-AD05-9D45-85BA-59968BE1E08E}" type="presParOf" srcId="{65729D03-3722-7E4E-8AE8-E09F8C7530B5}" destId="{DD0C955D-0B66-8E43-B31A-8DF6C8BCE30C}" srcOrd="1" destOrd="0" presId="urn:microsoft.com/office/officeart/2005/8/layout/hierarchy2"/>
    <dgm:cxn modelId="{92131D00-34EB-714F-8970-69FABA615DD4}" type="presParOf" srcId="{DD0C955D-0B66-8E43-B31A-8DF6C8BCE30C}" destId="{6FF52F1D-8C88-E945-8E5B-15B0AF478A46}" srcOrd="0" destOrd="0" presId="urn:microsoft.com/office/officeart/2005/8/layout/hierarchy2"/>
    <dgm:cxn modelId="{FC78B2F5-60D7-AF4E-8520-6E4D86F61340}" type="presParOf" srcId="{6FF52F1D-8C88-E945-8E5B-15B0AF478A46}" destId="{0921EFA3-A023-AE42-8B15-A0B34F99842A}" srcOrd="0" destOrd="0" presId="urn:microsoft.com/office/officeart/2005/8/layout/hierarchy2"/>
    <dgm:cxn modelId="{57832747-892B-354E-A69C-AA88D1C48D3F}" type="presParOf" srcId="{DD0C955D-0B66-8E43-B31A-8DF6C8BCE30C}" destId="{FBD98235-057A-564C-B70F-51E4634BF97A}" srcOrd="1" destOrd="0" presId="urn:microsoft.com/office/officeart/2005/8/layout/hierarchy2"/>
    <dgm:cxn modelId="{8C412597-2A26-0341-BE41-4E1EAEDB4F07}" type="presParOf" srcId="{FBD98235-057A-564C-B70F-51E4634BF97A}" destId="{6F902470-8896-EF47-8F9B-40AF037A3CA5}" srcOrd="0" destOrd="0" presId="urn:microsoft.com/office/officeart/2005/8/layout/hierarchy2"/>
    <dgm:cxn modelId="{16819690-3E42-7642-9CB1-716C83AC04D3}" type="presParOf" srcId="{FBD98235-057A-564C-B70F-51E4634BF97A}" destId="{242EF689-E38B-E14F-9E4B-6789DA3C1EE3}" srcOrd="1" destOrd="0" presId="urn:microsoft.com/office/officeart/2005/8/layout/hierarchy2"/>
    <dgm:cxn modelId="{F2352EBF-6448-CF4A-AD28-63EE540C1FB7}" type="presParOf" srcId="{242EF689-E38B-E14F-9E4B-6789DA3C1EE3}" destId="{63A50198-6D52-2D4B-85BC-0058ABBE20B2}" srcOrd="0" destOrd="0" presId="urn:microsoft.com/office/officeart/2005/8/layout/hierarchy2"/>
    <dgm:cxn modelId="{3FE84190-3FB6-FF4A-9533-4782F9145400}" type="presParOf" srcId="{63A50198-6D52-2D4B-85BC-0058ABBE20B2}" destId="{C2422933-049A-0744-81BD-34CABDD667E8}" srcOrd="0" destOrd="0" presId="urn:microsoft.com/office/officeart/2005/8/layout/hierarchy2"/>
    <dgm:cxn modelId="{C326F52E-50E9-224C-9D5E-E21E0BD75350}" type="presParOf" srcId="{242EF689-E38B-E14F-9E4B-6789DA3C1EE3}" destId="{FEC9F478-ECED-DD49-A267-73AF8AD33A2F}" srcOrd="1" destOrd="0" presId="urn:microsoft.com/office/officeart/2005/8/layout/hierarchy2"/>
    <dgm:cxn modelId="{0D6D540A-F9FA-0C4E-BFA4-C8A45C7E7D3F}" type="presParOf" srcId="{FEC9F478-ECED-DD49-A267-73AF8AD33A2F}" destId="{8AF9907C-DA5D-234C-B9C5-63A3815911C9}" srcOrd="0" destOrd="0" presId="urn:microsoft.com/office/officeart/2005/8/layout/hierarchy2"/>
    <dgm:cxn modelId="{6A88CD28-3335-134D-90F0-92FFAB6BECCD}" type="presParOf" srcId="{FEC9F478-ECED-DD49-A267-73AF8AD33A2F}" destId="{49645B66-3095-DF40-B32D-49DEAC9CA7C2}" srcOrd="1" destOrd="0" presId="urn:microsoft.com/office/officeart/2005/8/layout/hierarchy2"/>
    <dgm:cxn modelId="{58E01BF4-833F-6E4F-A134-E213CA8F1DC9}" type="presParOf" srcId="{49645B66-3095-DF40-B32D-49DEAC9CA7C2}" destId="{3CDAB28E-F731-0046-826A-EAC5514ABD98}" srcOrd="0" destOrd="0" presId="urn:microsoft.com/office/officeart/2005/8/layout/hierarchy2"/>
    <dgm:cxn modelId="{46267F18-499A-4F47-BE28-5E5A486A6EFC}" type="presParOf" srcId="{3CDAB28E-F731-0046-826A-EAC5514ABD98}" destId="{967DA3CE-8169-EF47-B9D5-6514D39E17CF}" srcOrd="0" destOrd="0" presId="urn:microsoft.com/office/officeart/2005/8/layout/hierarchy2"/>
    <dgm:cxn modelId="{C814BF40-DDD4-D04E-8808-3304E3BBF790}" type="presParOf" srcId="{49645B66-3095-DF40-B32D-49DEAC9CA7C2}" destId="{79A61DDB-5249-FB45-ADD3-9ECE6477D4B9}" srcOrd="1" destOrd="0" presId="urn:microsoft.com/office/officeart/2005/8/layout/hierarchy2"/>
    <dgm:cxn modelId="{3B155EB4-BBC4-1140-A07D-BBB5C747D690}" type="presParOf" srcId="{79A61DDB-5249-FB45-ADD3-9ECE6477D4B9}" destId="{59319811-35CA-2B48-A6B3-7E3070366708}" srcOrd="0" destOrd="0" presId="urn:microsoft.com/office/officeart/2005/8/layout/hierarchy2"/>
    <dgm:cxn modelId="{F83D5A04-CF52-C244-8607-94CC541DD302}" type="presParOf" srcId="{79A61DDB-5249-FB45-ADD3-9ECE6477D4B9}" destId="{CAD008BD-5723-454B-851B-1709C3003595}" srcOrd="1" destOrd="0" presId="urn:microsoft.com/office/officeart/2005/8/layout/hierarchy2"/>
    <dgm:cxn modelId="{38454FBD-701E-B845-A7B8-AABB229A294B}" type="presParOf" srcId="{49645B66-3095-DF40-B32D-49DEAC9CA7C2}" destId="{DD8CD35C-F48E-B04B-9FC7-79EA0BE8F66F}" srcOrd="2" destOrd="0" presId="urn:microsoft.com/office/officeart/2005/8/layout/hierarchy2"/>
    <dgm:cxn modelId="{CB7ED366-33AA-B14B-A161-4B962D4F2E07}" type="presParOf" srcId="{DD8CD35C-F48E-B04B-9FC7-79EA0BE8F66F}" destId="{8F84BE8A-BF90-C549-9352-60E1D7C129AD}" srcOrd="0" destOrd="0" presId="urn:microsoft.com/office/officeart/2005/8/layout/hierarchy2"/>
    <dgm:cxn modelId="{F3ACF4C3-9D6C-164C-91D6-4CFEA43C25F4}" type="presParOf" srcId="{49645B66-3095-DF40-B32D-49DEAC9CA7C2}" destId="{58D6C4D9-F9B6-FF44-81D4-2B58CEB3643E}" srcOrd="3" destOrd="0" presId="urn:microsoft.com/office/officeart/2005/8/layout/hierarchy2"/>
    <dgm:cxn modelId="{7DD7AAE6-52F0-454B-98F6-865880978A3E}" type="presParOf" srcId="{58D6C4D9-F9B6-FF44-81D4-2B58CEB3643E}" destId="{4A2A9B58-A9B2-6642-8196-748A7B1D66A1}" srcOrd="0" destOrd="0" presId="urn:microsoft.com/office/officeart/2005/8/layout/hierarchy2"/>
    <dgm:cxn modelId="{31C685AB-1A6A-0242-B0FD-74FF3D238AE4}" type="presParOf" srcId="{58D6C4D9-F9B6-FF44-81D4-2B58CEB3643E}" destId="{F5732799-98F8-354E-B73D-CA6E21320E0C}" srcOrd="1" destOrd="0" presId="urn:microsoft.com/office/officeart/2005/8/layout/hierarchy2"/>
    <dgm:cxn modelId="{324238AA-E7A9-234E-9C45-314514F5CDE1}" type="presParOf" srcId="{242EF689-E38B-E14F-9E4B-6789DA3C1EE3}" destId="{03FAFF14-894F-3E4B-A907-7283C0FF0A04}" srcOrd="2" destOrd="0" presId="urn:microsoft.com/office/officeart/2005/8/layout/hierarchy2"/>
    <dgm:cxn modelId="{2301450C-9CCB-2448-8443-DBEC2654A9D3}" type="presParOf" srcId="{03FAFF14-894F-3E4B-A907-7283C0FF0A04}" destId="{BD15758E-41AF-B247-8FE3-823AE41B5EEE}" srcOrd="0" destOrd="0" presId="urn:microsoft.com/office/officeart/2005/8/layout/hierarchy2"/>
    <dgm:cxn modelId="{B0C4D0A8-535A-224E-A1FB-2B65EA391898}" type="presParOf" srcId="{242EF689-E38B-E14F-9E4B-6789DA3C1EE3}" destId="{C8735289-CBBF-3E4F-B8B5-F2D92D38188C}" srcOrd="3" destOrd="0" presId="urn:microsoft.com/office/officeart/2005/8/layout/hierarchy2"/>
    <dgm:cxn modelId="{749C67FD-040F-4440-AE6A-87C69CBCB2FC}" type="presParOf" srcId="{C8735289-CBBF-3E4F-B8B5-F2D92D38188C}" destId="{A430DDD2-A839-D046-9B04-1518AC5F3BB0}" srcOrd="0" destOrd="0" presId="urn:microsoft.com/office/officeart/2005/8/layout/hierarchy2"/>
    <dgm:cxn modelId="{5468A44C-A81D-584E-A9C2-292DCA1921E9}" type="presParOf" srcId="{C8735289-CBBF-3E4F-B8B5-F2D92D38188C}" destId="{3B8CB84B-3FD2-1F46-978B-7F602C1619D2}" srcOrd="1" destOrd="0" presId="urn:microsoft.com/office/officeart/2005/8/layout/hierarchy2"/>
    <dgm:cxn modelId="{EA6F5299-057F-2741-B646-FF37E8D6FF12}" type="presParOf" srcId="{DD0C955D-0B66-8E43-B31A-8DF6C8BCE30C}" destId="{EA4441F7-16E0-0C4B-92FD-C407ACB45FCE}" srcOrd="2" destOrd="0" presId="urn:microsoft.com/office/officeart/2005/8/layout/hierarchy2"/>
    <dgm:cxn modelId="{229E8DB5-0970-B549-BE1B-112721743F03}" type="presParOf" srcId="{EA4441F7-16E0-0C4B-92FD-C407ACB45FCE}" destId="{704C23A0-0582-E94B-95E9-6309D54E2F71}" srcOrd="0" destOrd="0" presId="urn:microsoft.com/office/officeart/2005/8/layout/hierarchy2"/>
    <dgm:cxn modelId="{235C7D37-CF36-4243-988A-9150E07A4A0D}" type="presParOf" srcId="{DD0C955D-0B66-8E43-B31A-8DF6C8BCE30C}" destId="{7534A9DB-E304-0E4D-833A-059631EA1942}" srcOrd="3" destOrd="0" presId="urn:microsoft.com/office/officeart/2005/8/layout/hierarchy2"/>
    <dgm:cxn modelId="{31ACD375-FEC2-0544-BCBC-4A460B2F8C36}" type="presParOf" srcId="{7534A9DB-E304-0E4D-833A-059631EA1942}" destId="{EC3A8B9E-0D81-934F-9944-9CDAE58EBC50}" srcOrd="0" destOrd="0" presId="urn:microsoft.com/office/officeart/2005/8/layout/hierarchy2"/>
    <dgm:cxn modelId="{0F660248-71AD-B840-8460-594AA36DE776}" type="presParOf" srcId="{7534A9DB-E304-0E4D-833A-059631EA1942}" destId="{BA21E813-2E7C-8D4A-B6A3-157DCFBC3448}" srcOrd="1" destOrd="0" presId="urn:microsoft.com/office/officeart/2005/8/layout/hierarchy2"/>
    <dgm:cxn modelId="{47600646-4460-684F-BA3F-5D7FFA656FA2}" type="presParOf" srcId="{BA21E813-2E7C-8D4A-B6A3-157DCFBC3448}" destId="{C16A54B3-677B-0649-9216-2DDDC1296545}" srcOrd="0" destOrd="0" presId="urn:microsoft.com/office/officeart/2005/8/layout/hierarchy2"/>
    <dgm:cxn modelId="{1A5A2A93-1552-FA4D-A51A-18C595520648}" type="presParOf" srcId="{C16A54B3-677B-0649-9216-2DDDC1296545}" destId="{53059C83-8089-9C4E-9CCE-A19CD4021242}" srcOrd="0" destOrd="0" presId="urn:microsoft.com/office/officeart/2005/8/layout/hierarchy2"/>
    <dgm:cxn modelId="{ACD2D297-C341-BB45-9BA1-A41B022FEFD4}" type="presParOf" srcId="{BA21E813-2E7C-8D4A-B6A3-157DCFBC3448}" destId="{363C8041-67B0-5443-B12D-14E5C0AE799E}" srcOrd="1" destOrd="0" presId="urn:microsoft.com/office/officeart/2005/8/layout/hierarchy2"/>
    <dgm:cxn modelId="{339F0A50-6F42-A642-AC34-EBEC3123F4BB}" type="presParOf" srcId="{363C8041-67B0-5443-B12D-14E5C0AE799E}" destId="{F639873E-7FFE-3949-AEDC-0A3A5E580B11}" srcOrd="0" destOrd="0" presId="urn:microsoft.com/office/officeart/2005/8/layout/hierarchy2"/>
    <dgm:cxn modelId="{6458E8D3-BC9F-8749-889B-233AC9701EC0}" type="presParOf" srcId="{363C8041-67B0-5443-B12D-14E5C0AE799E}" destId="{57B2A953-D230-BC48-B6CD-F28732492BA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582FFC-288E-7940-B829-ACA26B948295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78DA7FE-4C0E-6E43-951A-B9FA78142D38}">
      <dgm:prSet/>
      <dgm:spPr/>
      <dgm:t>
        <a:bodyPr/>
        <a:lstStyle/>
        <a:p>
          <a:pPr rtl="0"/>
          <a:r>
            <a:rPr lang="es-ES" smtClean="0"/>
            <a:t>Financiamiento de la ET debe considerarse en AL en contexto educación general</a:t>
          </a:r>
          <a:endParaRPr lang="es-ES"/>
        </a:p>
      </dgm:t>
    </dgm:pt>
    <dgm:pt modelId="{2B3875B6-4DAE-3945-AE13-456E8DAAF5BE}" type="parTrans" cxnId="{71A5B782-C910-5B40-9C41-7E5D0DFEF356}">
      <dgm:prSet/>
      <dgm:spPr/>
      <dgm:t>
        <a:bodyPr/>
        <a:lstStyle/>
        <a:p>
          <a:endParaRPr lang="es-ES"/>
        </a:p>
      </dgm:t>
    </dgm:pt>
    <dgm:pt modelId="{B993A3CC-B9B1-BF4B-969A-A5FB800D8AEC}" type="sibTrans" cxnId="{71A5B782-C910-5B40-9C41-7E5D0DFEF356}">
      <dgm:prSet/>
      <dgm:spPr/>
      <dgm:t>
        <a:bodyPr/>
        <a:lstStyle/>
        <a:p>
          <a:endParaRPr lang="es-ES"/>
        </a:p>
      </dgm:t>
    </dgm:pt>
    <dgm:pt modelId="{B500224C-7C09-794D-8A14-741D91F75D5B}">
      <dgm:prSet/>
      <dgm:spPr/>
      <dgm:t>
        <a:bodyPr/>
        <a:lstStyle/>
        <a:p>
          <a:pPr rtl="0"/>
          <a:r>
            <a:rPr lang="es-ES" smtClean="0"/>
            <a:t>Lo más probable es que siglo XXI será de costos compartidos</a:t>
          </a:r>
          <a:endParaRPr lang="es-ES"/>
        </a:p>
      </dgm:t>
    </dgm:pt>
    <dgm:pt modelId="{B23D050C-7C59-3B46-BA68-A771B179D995}" type="parTrans" cxnId="{6AC99AD0-A3A0-D24D-8190-FBF7E73A4DA6}">
      <dgm:prSet/>
      <dgm:spPr/>
      <dgm:t>
        <a:bodyPr/>
        <a:lstStyle/>
        <a:p>
          <a:endParaRPr lang="es-ES"/>
        </a:p>
      </dgm:t>
    </dgm:pt>
    <dgm:pt modelId="{1D8ADB8E-8FBC-C949-8145-542E62B3096E}" type="sibTrans" cxnId="{6AC99AD0-A3A0-D24D-8190-FBF7E73A4DA6}">
      <dgm:prSet/>
      <dgm:spPr/>
      <dgm:t>
        <a:bodyPr/>
        <a:lstStyle/>
        <a:p>
          <a:endParaRPr lang="es-ES"/>
        </a:p>
      </dgm:t>
    </dgm:pt>
    <dgm:pt modelId="{39DE3228-9092-9941-B4C9-16618FB3C87B}">
      <dgm:prSet/>
      <dgm:spPr/>
      <dgm:t>
        <a:bodyPr/>
        <a:lstStyle/>
        <a:p>
          <a:pPr rtl="0"/>
          <a:r>
            <a:rPr lang="es-ES" dirty="0" smtClean="0"/>
            <a:t>Desafío esencial es encontrar balances:</a:t>
          </a:r>
          <a:endParaRPr lang="es-ES" dirty="0"/>
        </a:p>
      </dgm:t>
    </dgm:pt>
    <dgm:pt modelId="{7385A774-828D-2B4C-B12F-50E68E28B26A}" type="parTrans" cxnId="{7D05458B-CA6D-D145-9ED7-42BC93947CFE}">
      <dgm:prSet/>
      <dgm:spPr/>
      <dgm:t>
        <a:bodyPr/>
        <a:lstStyle/>
        <a:p>
          <a:endParaRPr lang="es-ES"/>
        </a:p>
      </dgm:t>
    </dgm:pt>
    <dgm:pt modelId="{B2074367-40D5-F643-A10D-2E2CF46D60F1}" type="sibTrans" cxnId="{7D05458B-CA6D-D145-9ED7-42BC93947CFE}">
      <dgm:prSet/>
      <dgm:spPr/>
      <dgm:t>
        <a:bodyPr/>
        <a:lstStyle/>
        <a:p>
          <a:endParaRPr lang="es-ES"/>
        </a:p>
      </dgm:t>
    </dgm:pt>
    <dgm:pt modelId="{48FB1C7E-1763-DF42-9C4F-A2E2A69DEA36}">
      <dgm:prSet/>
      <dgm:spPr/>
      <dgm:t>
        <a:bodyPr/>
        <a:lstStyle/>
        <a:p>
          <a:pPr rtl="0"/>
          <a:r>
            <a:rPr lang="es-ES" dirty="0" smtClean="0"/>
            <a:t>Público/privado</a:t>
          </a:r>
          <a:endParaRPr lang="es-ES" dirty="0"/>
        </a:p>
      </dgm:t>
    </dgm:pt>
    <dgm:pt modelId="{22BEFFCA-C30E-0548-8F8A-7889E183F674}" type="parTrans" cxnId="{E972BD14-AC30-5845-A3F0-946FF4E4D35F}">
      <dgm:prSet/>
      <dgm:spPr/>
      <dgm:t>
        <a:bodyPr/>
        <a:lstStyle/>
        <a:p>
          <a:endParaRPr lang="es-ES"/>
        </a:p>
      </dgm:t>
    </dgm:pt>
    <dgm:pt modelId="{D1DA4FA9-4401-0145-8967-F831277FB407}" type="sibTrans" cxnId="{E972BD14-AC30-5845-A3F0-946FF4E4D35F}">
      <dgm:prSet/>
      <dgm:spPr/>
      <dgm:t>
        <a:bodyPr/>
        <a:lstStyle/>
        <a:p>
          <a:endParaRPr lang="es-ES"/>
        </a:p>
      </dgm:t>
    </dgm:pt>
    <dgm:pt modelId="{CF223137-9396-1D4E-94BD-3A9E96C91CE9}">
      <dgm:prSet/>
      <dgm:spPr/>
      <dgm:t>
        <a:bodyPr/>
        <a:lstStyle/>
        <a:p>
          <a:pPr rtl="0"/>
          <a:r>
            <a:rPr lang="es-ES" dirty="0" smtClean="0"/>
            <a:t>Público: Institucional / estudiantes; Institucional: condicionado / no condicionado, Condicionado: modalidades</a:t>
          </a:r>
          <a:endParaRPr lang="es-ES" dirty="0"/>
        </a:p>
      </dgm:t>
    </dgm:pt>
    <dgm:pt modelId="{7A52A5DD-FB64-8E4D-8F7E-3DCA72838066}" type="parTrans" cxnId="{69A87421-72D6-734C-8985-84E053929283}">
      <dgm:prSet/>
      <dgm:spPr/>
      <dgm:t>
        <a:bodyPr/>
        <a:lstStyle/>
        <a:p>
          <a:endParaRPr lang="es-ES"/>
        </a:p>
      </dgm:t>
    </dgm:pt>
    <dgm:pt modelId="{324C1FC5-E9FC-A841-BA9E-0E4167DF3E52}" type="sibTrans" cxnId="{69A87421-72D6-734C-8985-84E053929283}">
      <dgm:prSet/>
      <dgm:spPr/>
      <dgm:t>
        <a:bodyPr/>
        <a:lstStyle/>
        <a:p>
          <a:endParaRPr lang="es-ES"/>
        </a:p>
      </dgm:t>
    </dgm:pt>
    <dgm:pt modelId="{061C43A8-3FA8-5F41-B992-633A60315FBE}">
      <dgm:prSet/>
      <dgm:spPr/>
      <dgm:t>
        <a:bodyPr/>
        <a:lstStyle/>
        <a:p>
          <a:pPr rtl="0"/>
          <a:r>
            <a:rPr lang="es-ES" smtClean="0"/>
            <a:t>Privado: Aranceles (precio/calidad; préstamos/retorno, etc.)</a:t>
          </a:r>
          <a:endParaRPr lang="es-ES"/>
        </a:p>
      </dgm:t>
    </dgm:pt>
    <dgm:pt modelId="{389BA0B1-A4E4-4643-A0A8-EAB30ACEE40C}" type="parTrans" cxnId="{182349EC-FA97-374A-84CC-AADB9EBF3589}">
      <dgm:prSet/>
      <dgm:spPr/>
      <dgm:t>
        <a:bodyPr/>
        <a:lstStyle/>
        <a:p>
          <a:endParaRPr lang="es-ES"/>
        </a:p>
      </dgm:t>
    </dgm:pt>
    <dgm:pt modelId="{F2B4F032-A1C6-7C48-946A-EF1D6722F8C8}" type="sibTrans" cxnId="{182349EC-FA97-374A-84CC-AADB9EBF3589}">
      <dgm:prSet/>
      <dgm:spPr/>
      <dgm:t>
        <a:bodyPr/>
        <a:lstStyle/>
        <a:p>
          <a:endParaRPr lang="es-ES"/>
        </a:p>
      </dgm:t>
    </dgm:pt>
    <dgm:pt modelId="{6C038768-9BA7-8F46-A0F2-BF916EEFB2A0}" type="pres">
      <dgm:prSet presAssocID="{5E582FFC-288E-7940-B829-ACA26B94829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625FC05-29B3-AC44-BC40-C17F1DAC69B3}" type="pres">
      <dgm:prSet presAssocID="{D78DA7FE-4C0E-6E43-951A-B9FA78142D3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59DE3ED-A8D6-DB49-A47E-194CDE27DED0}" type="pres">
      <dgm:prSet presAssocID="{B993A3CC-B9B1-BF4B-969A-A5FB800D8AEC}" presName="spacer" presStyleCnt="0"/>
      <dgm:spPr/>
    </dgm:pt>
    <dgm:pt modelId="{7EA63305-18B0-0042-8360-9049C160063A}" type="pres">
      <dgm:prSet presAssocID="{B500224C-7C09-794D-8A14-741D91F75D5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F98D3D2-FF99-AF49-B1A6-12EF2DE12A34}" type="pres">
      <dgm:prSet presAssocID="{1D8ADB8E-8FBC-C949-8145-542E62B3096E}" presName="spacer" presStyleCnt="0"/>
      <dgm:spPr/>
    </dgm:pt>
    <dgm:pt modelId="{E8E85915-6931-0847-AEB6-A1BF52660B85}" type="pres">
      <dgm:prSet presAssocID="{39DE3228-9092-9941-B4C9-16618FB3C87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6C33592-064A-C544-A11C-737CDCEFFA04}" type="pres">
      <dgm:prSet presAssocID="{39DE3228-9092-9941-B4C9-16618FB3C87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ACBAB2B-851B-B54C-8DE8-8557963CFFD9}" type="presOf" srcId="{39DE3228-9092-9941-B4C9-16618FB3C87B}" destId="{E8E85915-6931-0847-AEB6-A1BF52660B85}" srcOrd="0" destOrd="0" presId="urn:microsoft.com/office/officeart/2005/8/layout/vList2"/>
    <dgm:cxn modelId="{6AC99AD0-A3A0-D24D-8190-FBF7E73A4DA6}" srcId="{5E582FFC-288E-7940-B829-ACA26B948295}" destId="{B500224C-7C09-794D-8A14-741D91F75D5B}" srcOrd="1" destOrd="0" parTransId="{B23D050C-7C59-3B46-BA68-A771B179D995}" sibTransId="{1D8ADB8E-8FBC-C949-8145-542E62B3096E}"/>
    <dgm:cxn modelId="{E972BD14-AC30-5845-A3F0-946FF4E4D35F}" srcId="{39DE3228-9092-9941-B4C9-16618FB3C87B}" destId="{48FB1C7E-1763-DF42-9C4F-A2E2A69DEA36}" srcOrd="0" destOrd="0" parTransId="{22BEFFCA-C30E-0548-8F8A-7889E183F674}" sibTransId="{D1DA4FA9-4401-0145-8967-F831277FB407}"/>
    <dgm:cxn modelId="{71A5B782-C910-5B40-9C41-7E5D0DFEF356}" srcId="{5E582FFC-288E-7940-B829-ACA26B948295}" destId="{D78DA7FE-4C0E-6E43-951A-B9FA78142D38}" srcOrd="0" destOrd="0" parTransId="{2B3875B6-4DAE-3945-AE13-456E8DAAF5BE}" sibTransId="{B993A3CC-B9B1-BF4B-969A-A5FB800D8AEC}"/>
    <dgm:cxn modelId="{09FF7BB8-7106-2640-B31A-F6C660EFD7C0}" type="presOf" srcId="{D78DA7FE-4C0E-6E43-951A-B9FA78142D38}" destId="{C625FC05-29B3-AC44-BC40-C17F1DAC69B3}" srcOrd="0" destOrd="0" presId="urn:microsoft.com/office/officeart/2005/8/layout/vList2"/>
    <dgm:cxn modelId="{F2B1CAA2-3E72-B841-9F13-E06A587FFB94}" type="presOf" srcId="{061C43A8-3FA8-5F41-B992-633A60315FBE}" destId="{B6C33592-064A-C544-A11C-737CDCEFFA04}" srcOrd="0" destOrd="2" presId="urn:microsoft.com/office/officeart/2005/8/layout/vList2"/>
    <dgm:cxn modelId="{182349EC-FA97-374A-84CC-AADB9EBF3589}" srcId="{39DE3228-9092-9941-B4C9-16618FB3C87B}" destId="{061C43A8-3FA8-5F41-B992-633A60315FBE}" srcOrd="2" destOrd="0" parTransId="{389BA0B1-A4E4-4643-A0A8-EAB30ACEE40C}" sibTransId="{F2B4F032-A1C6-7C48-946A-EF1D6722F8C8}"/>
    <dgm:cxn modelId="{3E7AD439-FADA-DF4E-A01D-81D0D163BDCE}" type="presOf" srcId="{CF223137-9396-1D4E-94BD-3A9E96C91CE9}" destId="{B6C33592-064A-C544-A11C-737CDCEFFA04}" srcOrd="0" destOrd="1" presId="urn:microsoft.com/office/officeart/2005/8/layout/vList2"/>
    <dgm:cxn modelId="{69A87421-72D6-734C-8985-84E053929283}" srcId="{39DE3228-9092-9941-B4C9-16618FB3C87B}" destId="{CF223137-9396-1D4E-94BD-3A9E96C91CE9}" srcOrd="1" destOrd="0" parTransId="{7A52A5DD-FB64-8E4D-8F7E-3DCA72838066}" sibTransId="{324C1FC5-E9FC-A841-BA9E-0E4167DF3E52}"/>
    <dgm:cxn modelId="{7D05458B-CA6D-D145-9ED7-42BC93947CFE}" srcId="{5E582FFC-288E-7940-B829-ACA26B948295}" destId="{39DE3228-9092-9941-B4C9-16618FB3C87B}" srcOrd="2" destOrd="0" parTransId="{7385A774-828D-2B4C-B12F-50E68E28B26A}" sibTransId="{B2074367-40D5-F643-A10D-2E2CF46D60F1}"/>
    <dgm:cxn modelId="{F6DC7399-B1F5-8140-A07A-086BDFECFD59}" type="presOf" srcId="{48FB1C7E-1763-DF42-9C4F-A2E2A69DEA36}" destId="{B6C33592-064A-C544-A11C-737CDCEFFA04}" srcOrd="0" destOrd="0" presId="urn:microsoft.com/office/officeart/2005/8/layout/vList2"/>
    <dgm:cxn modelId="{52990598-4C80-DE46-ADC7-121A93BF5E74}" type="presOf" srcId="{B500224C-7C09-794D-8A14-741D91F75D5B}" destId="{7EA63305-18B0-0042-8360-9049C160063A}" srcOrd="0" destOrd="0" presId="urn:microsoft.com/office/officeart/2005/8/layout/vList2"/>
    <dgm:cxn modelId="{ECDE7F6A-8238-2741-926D-B77C48DBABA0}" type="presOf" srcId="{5E582FFC-288E-7940-B829-ACA26B948295}" destId="{6C038768-9BA7-8F46-A0F2-BF916EEFB2A0}" srcOrd="0" destOrd="0" presId="urn:microsoft.com/office/officeart/2005/8/layout/vList2"/>
    <dgm:cxn modelId="{94E0C598-070A-7745-B37C-AD126254348B}" type="presParOf" srcId="{6C038768-9BA7-8F46-A0F2-BF916EEFB2A0}" destId="{C625FC05-29B3-AC44-BC40-C17F1DAC69B3}" srcOrd="0" destOrd="0" presId="urn:microsoft.com/office/officeart/2005/8/layout/vList2"/>
    <dgm:cxn modelId="{71920371-8275-0B4A-A5AD-0469BA3D0119}" type="presParOf" srcId="{6C038768-9BA7-8F46-A0F2-BF916EEFB2A0}" destId="{359DE3ED-A8D6-DB49-A47E-194CDE27DED0}" srcOrd="1" destOrd="0" presId="urn:microsoft.com/office/officeart/2005/8/layout/vList2"/>
    <dgm:cxn modelId="{F389F611-E996-524F-8201-949F147B7E9E}" type="presParOf" srcId="{6C038768-9BA7-8F46-A0F2-BF916EEFB2A0}" destId="{7EA63305-18B0-0042-8360-9049C160063A}" srcOrd="2" destOrd="0" presId="urn:microsoft.com/office/officeart/2005/8/layout/vList2"/>
    <dgm:cxn modelId="{ECC2FA18-5053-0642-9F96-42E589759199}" type="presParOf" srcId="{6C038768-9BA7-8F46-A0F2-BF916EEFB2A0}" destId="{8F98D3D2-FF99-AF49-B1A6-12EF2DE12A34}" srcOrd="3" destOrd="0" presId="urn:microsoft.com/office/officeart/2005/8/layout/vList2"/>
    <dgm:cxn modelId="{A3E6AE82-1542-F342-9FA2-DE09EF7DF0F8}" type="presParOf" srcId="{6C038768-9BA7-8F46-A0F2-BF916EEFB2A0}" destId="{E8E85915-6931-0847-AEB6-A1BF52660B85}" srcOrd="4" destOrd="0" presId="urn:microsoft.com/office/officeart/2005/8/layout/vList2"/>
    <dgm:cxn modelId="{D731DE0B-00FA-524A-9573-786645CF2747}" type="presParOf" srcId="{6C038768-9BA7-8F46-A0F2-BF916EEFB2A0}" destId="{B6C33592-064A-C544-A11C-737CDCEFFA04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0DA653-F534-EF44-88EE-B322FA4C228C}">
      <dsp:nvSpPr>
        <dsp:cNvPr id="0" name=""/>
        <dsp:cNvSpPr/>
      </dsp:nvSpPr>
      <dsp:spPr>
        <a:xfrm>
          <a:off x="4006103" y="3054513"/>
          <a:ext cx="2391325" cy="5690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7775"/>
              </a:lnTo>
              <a:lnTo>
                <a:pt x="2391325" y="387775"/>
              </a:lnTo>
              <a:lnTo>
                <a:pt x="2391325" y="56902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7B9DB7-5A59-B148-93E0-CED0B89C28DD}">
      <dsp:nvSpPr>
        <dsp:cNvPr id="0" name=""/>
        <dsp:cNvSpPr/>
      </dsp:nvSpPr>
      <dsp:spPr>
        <a:xfrm>
          <a:off x="3960383" y="3054513"/>
          <a:ext cx="91440" cy="5690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902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1A697D-A406-6B4A-B3FA-91A0E9E2E859}">
      <dsp:nvSpPr>
        <dsp:cNvPr id="0" name=""/>
        <dsp:cNvSpPr/>
      </dsp:nvSpPr>
      <dsp:spPr>
        <a:xfrm>
          <a:off x="1614777" y="3054513"/>
          <a:ext cx="2391325" cy="569026"/>
        </a:xfrm>
        <a:custGeom>
          <a:avLst/>
          <a:gdLst/>
          <a:ahLst/>
          <a:cxnLst/>
          <a:rect l="0" t="0" r="0" b="0"/>
          <a:pathLst>
            <a:path>
              <a:moveTo>
                <a:pt x="2391325" y="0"/>
              </a:moveTo>
              <a:lnTo>
                <a:pt x="2391325" y="387775"/>
              </a:lnTo>
              <a:lnTo>
                <a:pt x="0" y="387775"/>
              </a:lnTo>
              <a:lnTo>
                <a:pt x="0" y="56902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951C32-C741-B745-992E-809B7A9874C7}">
      <dsp:nvSpPr>
        <dsp:cNvPr id="0" name=""/>
        <dsp:cNvSpPr/>
      </dsp:nvSpPr>
      <dsp:spPr>
        <a:xfrm>
          <a:off x="2810440" y="1243084"/>
          <a:ext cx="1195662" cy="5690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7775"/>
              </a:lnTo>
              <a:lnTo>
                <a:pt x="1195662" y="387775"/>
              </a:lnTo>
              <a:lnTo>
                <a:pt x="1195662" y="5690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512524-043A-3448-8A9A-BFF0B09DA444}">
      <dsp:nvSpPr>
        <dsp:cNvPr id="0" name=""/>
        <dsp:cNvSpPr/>
      </dsp:nvSpPr>
      <dsp:spPr>
        <a:xfrm>
          <a:off x="1614777" y="1243084"/>
          <a:ext cx="1195662" cy="569026"/>
        </a:xfrm>
        <a:custGeom>
          <a:avLst/>
          <a:gdLst/>
          <a:ahLst/>
          <a:cxnLst/>
          <a:rect l="0" t="0" r="0" b="0"/>
          <a:pathLst>
            <a:path>
              <a:moveTo>
                <a:pt x="1195662" y="0"/>
              </a:moveTo>
              <a:lnTo>
                <a:pt x="1195662" y="387775"/>
              </a:lnTo>
              <a:lnTo>
                <a:pt x="0" y="387775"/>
              </a:lnTo>
              <a:lnTo>
                <a:pt x="0" y="5690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F6DA5F-7E4D-A244-9758-6226E8685887}">
      <dsp:nvSpPr>
        <dsp:cNvPr id="0" name=""/>
        <dsp:cNvSpPr/>
      </dsp:nvSpPr>
      <dsp:spPr>
        <a:xfrm>
          <a:off x="1832170" y="682"/>
          <a:ext cx="1956539" cy="12424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8B98529-3C68-9E4C-9C2C-7C394BE0B23E}">
      <dsp:nvSpPr>
        <dsp:cNvPr id="0" name=""/>
        <dsp:cNvSpPr/>
      </dsp:nvSpPr>
      <dsp:spPr>
        <a:xfrm>
          <a:off x="2049564" y="207205"/>
          <a:ext cx="1956539" cy="1242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Financiamiento</a:t>
          </a:r>
          <a:endParaRPr lang="es-ES" sz="2000" kern="1200" dirty="0"/>
        </a:p>
      </dsp:txBody>
      <dsp:txXfrm>
        <a:off x="2085953" y="243594"/>
        <a:ext cx="1883761" cy="1169624"/>
      </dsp:txXfrm>
    </dsp:sp>
    <dsp:sp modelId="{FEB7A277-E01E-6642-8439-0D76E39045E1}">
      <dsp:nvSpPr>
        <dsp:cNvPr id="0" name=""/>
        <dsp:cNvSpPr/>
      </dsp:nvSpPr>
      <dsp:spPr>
        <a:xfrm>
          <a:off x="636508" y="1812111"/>
          <a:ext cx="1956539" cy="12424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0A4748-A8DC-E34A-B248-21DEF98C1F02}">
      <dsp:nvSpPr>
        <dsp:cNvPr id="0" name=""/>
        <dsp:cNvSpPr/>
      </dsp:nvSpPr>
      <dsp:spPr>
        <a:xfrm>
          <a:off x="853901" y="2018635"/>
          <a:ext cx="1956539" cy="1242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Estatal</a:t>
          </a:r>
          <a:endParaRPr lang="es-ES" sz="2000" kern="1200" dirty="0"/>
        </a:p>
      </dsp:txBody>
      <dsp:txXfrm>
        <a:off x="890290" y="2055024"/>
        <a:ext cx="1883761" cy="1169624"/>
      </dsp:txXfrm>
    </dsp:sp>
    <dsp:sp modelId="{214C4157-ED0E-764C-B0A5-8B358E35AE67}">
      <dsp:nvSpPr>
        <dsp:cNvPr id="0" name=""/>
        <dsp:cNvSpPr/>
      </dsp:nvSpPr>
      <dsp:spPr>
        <a:xfrm>
          <a:off x="3027833" y="1812111"/>
          <a:ext cx="1956539" cy="12424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D114545-F8B5-B04A-9A25-A623E39BA672}">
      <dsp:nvSpPr>
        <dsp:cNvPr id="0" name=""/>
        <dsp:cNvSpPr/>
      </dsp:nvSpPr>
      <dsp:spPr>
        <a:xfrm>
          <a:off x="3245227" y="2018635"/>
          <a:ext cx="1956539" cy="1242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Mixto                 (Costo Compartido)</a:t>
          </a:r>
          <a:endParaRPr lang="es-ES" sz="2000" kern="1200" dirty="0"/>
        </a:p>
      </dsp:txBody>
      <dsp:txXfrm>
        <a:off x="3281616" y="2055024"/>
        <a:ext cx="1883761" cy="1169624"/>
      </dsp:txXfrm>
    </dsp:sp>
    <dsp:sp modelId="{AE0C4F82-9032-CC4D-9D9F-F37CC1C0B56A}">
      <dsp:nvSpPr>
        <dsp:cNvPr id="0" name=""/>
        <dsp:cNvSpPr/>
      </dsp:nvSpPr>
      <dsp:spPr>
        <a:xfrm>
          <a:off x="636508" y="3623540"/>
          <a:ext cx="1956539" cy="12424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3B87979-7AAA-5047-8443-5940A1B37262}">
      <dsp:nvSpPr>
        <dsp:cNvPr id="0" name=""/>
        <dsp:cNvSpPr/>
      </dsp:nvSpPr>
      <dsp:spPr>
        <a:xfrm>
          <a:off x="853901" y="3830064"/>
          <a:ext cx="1956539" cy="1242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Público dominante (Países nórdicos)</a:t>
          </a:r>
          <a:endParaRPr lang="es-ES" sz="2000" kern="1200" dirty="0"/>
        </a:p>
      </dsp:txBody>
      <dsp:txXfrm>
        <a:off x="890290" y="3866453"/>
        <a:ext cx="1883761" cy="1169624"/>
      </dsp:txXfrm>
    </dsp:sp>
    <dsp:sp modelId="{0A96BF34-CD29-1B42-8AAF-8A6C72E090FC}">
      <dsp:nvSpPr>
        <dsp:cNvPr id="0" name=""/>
        <dsp:cNvSpPr/>
      </dsp:nvSpPr>
      <dsp:spPr>
        <a:xfrm>
          <a:off x="3027833" y="3623540"/>
          <a:ext cx="1956539" cy="12424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BD5CAE9-4294-3E49-AC25-62A8B369678D}">
      <dsp:nvSpPr>
        <dsp:cNvPr id="0" name=""/>
        <dsp:cNvSpPr/>
      </dsp:nvSpPr>
      <dsp:spPr>
        <a:xfrm>
          <a:off x="3245227" y="3830064"/>
          <a:ext cx="1956539" cy="1242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Proporciones semejantes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(Brasil, Colombia)</a:t>
          </a:r>
          <a:endParaRPr lang="es-ES" sz="1600" kern="1200" dirty="0"/>
        </a:p>
      </dsp:txBody>
      <dsp:txXfrm>
        <a:off x="3281616" y="3866453"/>
        <a:ext cx="1883761" cy="1169624"/>
      </dsp:txXfrm>
    </dsp:sp>
    <dsp:sp modelId="{CD982C39-7330-5242-981D-1BA902C12B62}">
      <dsp:nvSpPr>
        <dsp:cNvPr id="0" name=""/>
        <dsp:cNvSpPr/>
      </dsp:nvSpPr>
      <dsp:spPr>
        <a:xfrm>
          <a:off x="5419159" y="3623540"/>
          <a:ext cx="1956539" cy="12424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AE02BB9-9335-8243-9560-97EFF5115DFD}">
      <dsp:nvSpPr>
        <dsp:cNvPr id="0" name=""/>
        <dsp:cNvSpPr/>
      </dsp:nvSpPr>
      <dsp:spPr>
        <a:xfrm>
          <a:off x="5636552" y="3830064"/>
          <a:ext cx="1956539" cy="1242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Privado dominante           </a:t>
          </a:r>
          <a:r>
            <a:rPr lang="es-ES" sz="1600" kern="1200" dirty="0" smtClean="0"/>
            <a:t>(R de Corea, Japón, Perú, Chile)</a:t>
          </a:r>
          <a:endParaRPr lang="es-ES" sz="1600" kern="1200" dirty="0"/>
        </a:p>
      </dsp:txBody>
      <dsp:txXfrm>
        <a:off x="5672941" y="3866453"/>
        <a:ext cx="1883761" cy="11696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BBB3DB-468E-2B40-BC0D-D89DD9091EB4}">
      <dsp:nvSpPr>
        <dsp:cNvPr id="0" name=""/>
        <dsp:cNvSpPr/>
      </dsp:nvSpPr>
      <dsp:spPr>
        <a:xfrm>
          <a:off x="0" y="2230270"/>
          <a:ext cx="590020" cy="10120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000" kern="1200" dirty="0" smtClean="0"/>
            <a:t>$</a:t>
          </a:r>
          <a:endParaRPr lang="es-ES" sz="4000" kern="1200" dirty="0"/>
        </a:p>
      </dsp:txBody>
      <dsp:txXfrm>
        <a:off x="17281" y="2247551"/>
        <a:ext cx="555458" cy="977515"/>
      </dsp:txXfrm>
    </dsp:sp>
    <dsp:sp modelId="{6FF52F1D-8C88-E945-8E5B-15B0AF478A46}">
      <dsp:nvSpPr>
        <dsp:cNvPr id="0" name=""/>
        <dsp:cNvSpPr/>
      </dsp:nvSpPr>
      <dsp:spPr>
        <a:xfrm rot="17063763">
          <a:off x="163632" y="2168322"/>
          <a:ext cx="1134952" cy="36658"/>
        </a:xfrm>
        <a:custGeom>
          <a:avLst/>
          <a:gdLst/>
          <a:ahLst/>
          <a:cxnLst/>
          <a:rect l="0" t="0" r="0" b="0"/>
          <a:pathLst>
            <a:path>
              <a:moveTo>
                <a:pt x="0" y="18329"/>
              </a:moveTo>
              <a:lnTo>
                <a:pt x="1134952" y="183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702734" y="2158277"/>
        <a:ext cx="56747" cy="56747"/>
      </dsp:txXfrm>
    </dsp:sp>
    <dsp:sp modelId="{6F902470-8896-EF47-8F9B-40AF037A3CA5}">
      <dsp:nvSpPr>
        <dsp:cNvPr id="0" name=""/>
        <dsp:cNvSpPr/>
      </dsp:nvSpPr>
      <dsp:spPr>
        <a:xfrm>
          <a:off x="872196" y="1130955"/>
          <a:ext cx="1220949" cy="10120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Público</a:t>
          </a:r>
          <a:endParaRPr lang="es-ES" sz="2000" kern="1200" dirty="0"/>
        </a:p>
      </dsp:txBody>
      <dsp:txXfrm>
        <a:off x="901839" y="1160598"/>
        <a:ext cx="1161663" cy="952791"/>
      </dsp:txXfrm>
    </dsp:sp>
    <dsp:sp modelId="{63A50198-6D52-2D4B-85BC-0058ABBE20B2}">
      <dsp:nvSpPr>
        <dsp:cNvPr id="0" name=""/>
        <dsp:cNvSpPr/>
      </dsp:nvSpPr>
      <dsp:spPr>
        <a:xfrm rot="17722420">
          <a:off x="1783911" y="1129752"/>
          <a:ext cx="1082222" cy="36658"/>
        </a:xfrm>
        <a:custGeom>
          <a:avLst/>
          <a:gdLst/>
          <a:ahLst/>
          <a:cxnLst/>
          <a:rect l="0" t="0" r="0" b="0"/>
          <a:pathLst>
            <a:path>
              <a:moveTo>
                <a:pt x="0" y="18329"/>
              </a:moveTo>
              <a:lnTo>
                <a:pt x="1082222" y="183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297967" y="1121026"/>
        <a:ext cx="54111" cy="54111"/>
      </dsp:txXfrm>
    </dsp:sp>
    <dsp:sp modelId="{8AF9907C-DA5D-234C-B9C5-63A3815911C9}">
      <dsp:nvSpPr>
        <dsp:cNvPr id="0" name=""/>
        <dsp:cNvSpPr/>
      </dsp:nvSpPr>
      <dsp:spPr>
        <a:xfrm>
          <a:off x="2556899" y="414753"/>
          <a:ext cx="1913594" cy="4888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Instituciones</a:t>
          </a:r>
          <a:endParaRPr lang="es-ES" sz="2000" kern="1200" dirty="0"/>
        </a:p>
      </dsp:txBody>
      <dsp:txXfrm>
        <a:off x="2571216" y="429070"/>
        <a:ext cx="1884960" cy="460199"/>
      </dsp:txXfrm>
    </dsp:sp>
    <dsp:sp modelId="{3CDAB28E-F731-0046-826A-EAC5514ABD98}">
      <dsp:nvSpPr>
        <dsp:cNvPr id="0" name=""/>
        <dsp:cNvSpPr/>
      </dsp:nvSpPr>
      <dsp:spPr>
        <a:xfrm rot="20066646">
          <a:off x="4426632" y="447436"/>
          <a:ext cx="896657" cy="36658"/>
        </a:xfrm>
        <a:custGeom>
          <a:avLst/>
          <a:gdLst/>
          <a:ahLst/>
          <a:cxnLst/>
          <a:rect l="0" t="0" r="0" b="0"/>
          <a:pathLst>
            <a:path>
              <a:moveTo>
                <a:pt x="0" y="18329"/>
              </a:moveTo>
              <a:lnTo>
                <a:pt x="896657" y="183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852544" y="443348"/>
        <a:ext cx="44832" cy="44832"/>
      </dsp:txXfrm>
    </dsp:sp>
    <dsp:sp modelId="{59319811-35CA-2B48-A6B3-7E3070366708}">
      <dsp:nvSpPr>
        <dsp:cNvPr id="0" name=""/>
        <dsp:cNvSpPr/>
      </dsp:nvSpPr>
      <dsp:spPr>
        <a:xfrm>
          <a:off x="5279427" y="0"/>
          <a:ext cx="2015976" cy="5447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No-condicionado</a:t>
          </a:r>
          <a:endParaRPr lang="es-ES" sz="1800" kern="1200" dirty="0"/>
        </a:p>
      </dsp:txBody>
      <dsp:txXfrm>
        <a:off x="5295381" y="15954"/>
        <a:ext cx="1984068" cy="512812"/>
      </dsp:txXfrm>
    </dsp:sp>
    <dsp:sp modelId="{DD8CD35C-F48E-B04B-9FC7-79EA0BE8F66F}">
      <dsp:nvSpPr>
        <dsp:cNvPr id="0" name=""/>
        <dsp:cNvSpPr/>
      </dsp:nvSpPr>
      <dsp:spPr>
        <a:xfrm rot="2304048">
          <a:off x="4364981" y="943826"/>
          <a:ext cx="975549" cy="36658"/>
        </a:xfrm>
        <a:custGeom>
          <a:avLst/>
          <a:gdLst/>
          <a:ahLst/>
          <a:cxnLst/>
          <a:rect l="0" t="0" r="0" b="0"/>
          <a:pathLst>
            <a:path>
              <a:moveTo>
                <a:pt x="0" y="18329"/>
              </a:moveTo>
              <a:lnTo>
                <a:pt x="975549" y="183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828367" y="937767"/>
        <a:ext cx="48777" cy="48777"/>
      </dsp:txXfrm>
    </dsp:sp>
    <dsp:sp modelId="{4A2A9B58-A9B2-6642-8196-748A7B1D66A1}">
      <dsp:nvSpPr>
        <dsp:cNvPr id="0" name=""/>
        <dsp:cNvSpPr/>
      </dsp:nvSpPr>
      <dsp:spPr>
        <a:xfrm>
          <a:off x="5235017" y="637932"/>
          <a:ext cx="2058949" cy="12544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Condicionado: fórmulas,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Competencia, convenios</a:t>
          </a:r>
          <a:endParaRPr lang="es-ES" sz="1800" kern="1200" dirty="0"/>
        </a:p>
      </dsp:txBody>
      <dsp:txXfrm>
        <a:off x="5271758" y="674673"/>
        <a:ext cx="1985467" cy="1180936"/>
      </dsp:txXfrm>
    </dsp:sp>
    <dsp:sp modelId="{03FAFF14-894F-3E4B-A907-7283C0FF0A04}">
      <dsp:nvSpPr>
        <dsp:cNvPr id="0" name=""/>
        <dsp:cNvSpPr/>
      </dsp:nvSpPr>
      <dsp:spPr>
        <a:xfrm rot="2624938">
          <a:off x="1978666" y="1903807"/>
          <a:ext cx="824707" cy="36658"/>
        </a:xfrm>
        <a:custGeom>
          <a:avLst/>
          <a:gdLst/>
          <a:ahLst/>
          <a:cxnLst/>
          <a:rect l="0" t="0" r="0" b="0"/>
          <a:pathLst>
            <a:path>
              <a:moveTo>
                <a:pt x="0" y="18329"/>
              </a:moveTo>
              <a:lnTo>
                <a:pt x="824707" y="183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370402" y="1901518"/>
        <a:ext cx="41235" cy="41235"/>
      </dsp:txXfrm>
    </dsp:sp>
    <dsp:sp modelId="{A430DDD2-A839-D046-9B04-1518AC5F3BB0}">
      <dsp:nvSpPr>
        <dsp:cNvPr id="0" name=""/>
        <dsp:cNvSpPr/>
      </dsp:nvSpPr>
      <dsp:spPr>
        <a:xfrm>
          <a:off x="2688894" y="1962725"/>
          <a:ext cx="1931731" cy="4891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Estudiantes</a:t>
          </a:r>
          <a:endParaRPr lang="es-ES" sz="2000" kern="1200" dirty="0"/>
        </a:p>
      </dsp:txBody>
      <dsp:txXfrm>
        <a:off x="2703219" y="1977050"/>
        <a:ext cx="1903081" cy="460456"/>
      </dsp:txXfrm>
    </dsp:sp>
    <dsp:sp modelId="{EA4441F7-16E0-0C4B-92FD-C407ACB45FCE}">
      <dsp:nvSpPr>
        <dsp:cNvPr id="0" name=""/>
        <dsp:cNvSpPr/>
      </dsp:nvSpPr>
      <dsp:spPr>
        <a:xfrm rot="4129888">
          <a:off x="335356" y="3089689"/>
          <a:ext cx="797212" cy="36658"/>
        </a:xfrm>
        <a:custGeom>
          <a:avLst/>
          <a:gdLst/>
          <a:ahLst/>
          <a:cxnLst/>
          <a:rect l="0" t="0" r="0" b="0"/>
          <a:pathLst>
            <a:path>
              <a:moveTo>
                <a:pt x="0" y="18329"/>
              </a:moveTo>
              <a:lnTo>
                <a:pt x="797212" y="183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714032" y="3088088"/>
        <a:ext cx="39860" cy="39860"/>
      </dsp:txXfrm>
    </dsp:sp>
    <dsp:sp modelId="{EC3A8B9E-0D81-934F-9944-9CDAE58EBC50}">
      <dsp:nvSpPr>
        <dsp:cNvPr id="0" name=""/>
        <dsp:cNvSpPr/>
      </dsp:nvSpPr>
      <dsp:spPr>
        <a:xfrm>
          <a:off x="877904" y="2973689"/>
          <a:ext cx="1227143" cy="10120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Privado</a:t>
          </a:r>
          <a:endParaRPr lang="es-ES" sz="2000" kern="1200" dirty="0"/>
        </a:p>
      </dsp:txBody>
      <dsp:txXfrm>
        <a:off x="907547" y="3003332"/>
        <a:ext cx="1167857" cy="952791"/>
      </dsp:txXfrm>
    </dsp:sp>
    <dsp:sp modelId="{C16A54B3-677B-0649-9216-2DDDC1296545}">
      <dsp:nvSpPr>
        <dsp:cNvPr id="0" name=""/>
        <dsp:cNvSpPr/>
      </dsp:nvSpPr>
      <dsp:spPr>
        <a:xfrm rot="986739">
          <a:off x="2078955" y="3641958"/>
          <a:ext cx="1275563" cy="36658"/>
        </a:xfrm>
        <a:custGeom>
          <a:avLst/>
          <a:gdLst/>
          <a:ahLst/>
          <a:cxnLst/>
          <a:rect l="0" t="0" r="0" b="0"/>
          <a:pathLst>
            <a:path>
              <a:moveTo>
                <a:pt x="0" y="18329"/>
              </a:moveTo>
              <a:lnTo>
                <a:pt x="1275563" y="18329"/>
              </a:lnTo>
            </a:path>
          </a:pathLst>
        </a:custGeom>
        <a:noFill/>
        <a:ln w="25400" cap="flat" cmpd="sng" algn="ctr">
          <a:solidFill>
            <a:schemeClr val="tx2"/>
          </a:solidFill>
          <a:prstDash val="solid"/>
          <a:head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684847" y="3628398"/>
        <a:ext cx="63778" cy="63778"/>
      </dsp:txXfrm>
    </dsp:sp>
    <dsp:sp modelId="{F639873E-7FFE-3949-AEDC-0A3A5E580B11}">
      <dsp:nvSpPr>
        <dsp:cNvPr id="0" name=""/>
        <dsp:cNvSpPr/>
      </dsp:nvSpPr>
      <dsp:spPr>
        <a:xfrm>
          <a:off x="3328426" y="3048046"/>
          <a:ext cx="2024154" cy="1585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Aranceles        Donaciones                Venta de servicios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Otros ingresos propios</a:t>
          </a:r>
          <a:endParaRPr lang="es-ES" sz="1800" kern="1200" dirty="0"/>
        </a:p>
      </dsp:txBody>
      <dsp:txXfrm>
        <a:off x="3374867" y="3094487"/>
        <a:ext cx="1931272" cy="14927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32DF38-89EB-EB4F-8E0D-454C34B4F6B7}" type="datetimeFigureOut">
              <a:rPr lang="es-ES" smtClean="0"/>
              <a:t>06/06/2013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176C67-2F77-5A42-9685-60218D060C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5748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85BD-5502-2D4D-9644-0177CF80649B}" type="datetimeFigureOut">
              <a:rPr lang="es-ES" smtClean="0"/>
              <a:t>06/06/2013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4BCA-7E8F-1747-8692-613AF488E7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7550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85BD-5502-2D4D-9644-0177CF80649B}" type="datetimeFigureOut">
              <a:rPr lang="es-ES" smtClean="0"/>
              <a:t>06/06/2013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4BCA-7E8F-1747-8692-613AF488E7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2489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85BD-5502-2D4D-9644-0177CF80649B}" type="datetimeFigureOut">
              <a:rPr lang="es-ES" smtClean="0"/>
              <a:t>06/06/2013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4BCA-7E8F-1747-8692-613AF488E7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266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85BD-5502-2D4D-9644-0177CF80649B}" type="datetimeFigureOut">
              <a:rPr lang="es-ES" smtClean="0"/>
              <a:t>06/06/2013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4BCA-7E8F-1747-8692-613AF488E7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90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85BD-5502-2D4D-9644-0177CF80649B}" type="datetimeFigureOut">
              <a:rPr lang="es-ES" smtClean="0"/>
              <a:t>06/06/2013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4BCA-7E8F-1747-8692-613AF488E7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7923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85BD-5502-2D4D-9644-0177CF80649B}" type="datetimeFigureOut">
              <a:rPr lang="es-ES" smtClean="0"/>
              <a:t>06/06/2013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4BCA-7E8F-1747-8692-613AF488E7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6472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85BD-5502-2D4D-9644-0177CF80649B}" type="datetimeFigureOut">
              <a:rPr lang="es-ES" smtClean="0"/>
              <a:t>06/06/2013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4BCA-7E8F-1747-8692-613AF488E7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0974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85BD-5502-2D4D-9644-0177CF80649B}" type="datetimeFigureOut">
              <a:rPr lang="es-ES" smtClean="0"/>
              <a:t>06/06/2013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4BCA-7E8F-1747-8692-613AF488E7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3562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85BD-5502-2D4D-9644-0177CF80649B}" type="datetimeFigureOut">
              <a:rPr lang="es-ES" smtClean="0"/>
              <a:t>06/06/2013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4BCA-7E8F-1747-8692-613AF488E7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8292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85BD-5502-2D4D-9644-0177CF80649B}" type="datetimeFigureOut">
              <a:rPr lang="es-ES" smtClean="0"/>
              <a:t>06/06/2013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4BCA-7E8F-1747-8692-613AF488E7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1787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85BD-5502-2D4D-9644-0177CF80649B}" type="datetimeFigureOut">
              <a:rPr lang="es-ES" smtClean="0"/>
              <a:t>06/06/2013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4BCA-7E8F-1747-8692-613AF488E7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6496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D85BD-5502-2D4D-9644-0177CF80649B}" type="datetimeFigureOut">
              <a:rPr lang="es-ES" smtClean="0"/>
              <a:t>06/06/2013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94BCA-7E8F-1747-8692-613AF488E7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2273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brunner.cl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Desafíos del Financiamiento </a:t>
            </a:r>
            <a:br>
              <a:rPr lang="es-ES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s-ES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 la Educación Terciaria</a:t>
            </a:r>
            <a:endParaRPr lang="es-ES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José Joaquín Brunner</a:t>
            </a:r>
          </a:p>
          <a:p>
            <a:r>
              <a:rPr lang="es-ES" dirty="0" smtClean="0">
                <a:hlinkClick r:id="rId2"/>
              </a:rPr>
              <a:t>www.brunner.cl</a:t>
            </a:r>
            <a:endParaRPr lang="es-ES" dirty="0" smtClean="0"/>
          </a:p>
          <a:p>
            <a:r>
              <a:rPr lang="es-ES" dirty="0" smtClean="0"/>
              <a:t>7 de junio de 2013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54" y="0"/>
            <a:ext cx="2097942" cy="10440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9914" y="0"/>
            <a:ext cx="1784086" cy="11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95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3663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s-E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Lecciones </a:t>
            </a:r>
            <a:endParaRPr lang="es-E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317471"/>
              </p:ext>
            </p:extLst>
          </p:nvPr>
        </p:nvGraphicFramePr>
        <p:xfrm>
          <a:off x="457200" y="1036637"/>
          <a:ext cx="8229600" cy="5649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13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001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s-E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Contexto</a:t>
            </a:r>
            <a:endParaRPr lang="es-E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4" name="Marcador de contenido 3" descr="Captura de pantalla 2013-06-04 a la(s) 16.03.02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" b="-517"/>
          <a:stretch/>
        </p:blipFill>
        <p:spPr>
          <a:xfrm>
            <a:off x="474613" y="1637923"/>
            <a:ext cx="8229600" cy="4957678"/>
          </a:xfrm>
        </p:spPr>
      </p:pic>
      <p:sp>
        <p:nvSpPr>
          <p:cNvPr id="5" name="CuadroTexto 4"/>
          <p:cNvSpPr txBox="1"/>
          <p:nvPr/>
        </p:nvSpPr>
        <p:spPr>
          <a:xfrm>
            <a:off x="358796" y="983854"/>
            <a:ext cx="8436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América Latina y el Caribe (18 países): jóvenes </a:t>
            </a:r>
            <a:r>
              <a:rPr lang="es-ES" b="1" dirty="0" smtClean="0"/>
              <a:t>que completan </a:t>
            </a:r>
            <a:r>
              <a:rPr lang="es-ES" b="1" dirty="0"/>
              <a:t>la educación secundaria y post-secundaria, por </a:t>
            </a:r>
            <a:r>
              <a:rPr lang="es-ES" b="1" dirty="0" smtClean="0"/>
              <a:t>quintiles de </a:t>
            </a:r>
            <a:r>
              <a:rPr lang="es-ES" b="1" dirty="0"/>
              <a:t>ingreso, 2008 o último año disponible</a:t>
            </a:r>
            <a:endParaRPr lang="es-ES" dirty="0"/>
          </a:p>
        </p:txBody>
      </p:sp>
      <p:cxnSp>
        <p:nvCxnSpPr>
          <p:cNvPr id="7" name="Conector recto 6"/>
          <p:cNvCxnSpPr/>
          <p:nvPr/>
        </p:nvCxnSpPr>
        <p:spPr>
          <a:xfrm>
            <a:off x="1023739" y="3459775"/>
            <a:ext cx="3330392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 flipV="1">
            <a:off x="4937274" y="4172463"/>
            <a:ext cx="3356310" cy="12958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01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s-E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Esfuerzo nacional por nivel</a:t>
            </a:r>
            <a:endParaRPr lang="es-E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086356" y="6479458"/>
            <a:ext cx="47382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Fuente: Sobre la base de UIS, </a:t>
            </a:r>
            <a:r>
              <a:rPr lang="es-ES" sz="1400" dirty="0" err="1" smtClean="0"/>
              <a:t>World</a:t>
            </a:r>
            <a:r>
              <a:rPr lang="es-ES" sz="1400" dirty="0" smtClean="0"/>
              <a:t> </a:t>
            </a:r>
            <a:r>
              <a:rPr lang="es-ES" sz="1400" dirty="0" err="1" smtClean="0"/>
              <a:t>Education</a:t>
            </a:r>
            <a:r>
              <a:rPr lang="es-ES" sz="1400" dirty="0" smtClean="0"/>
              <a:t> </a:t>
            </a:r>
            <a:r>
              <a:rPr lang="es-ES" sz="1400" dirty="0" err="1" smtClean="0"/>
              <a:t>Indicators</a:t>
            </a:r>
            <a:r>
              <a:rPr lang="es-ES" sz="1400" dirty="0" smtClean="0"/>
              <a:t> 2007</a:t>
            </a:r>
            <a:endParaRPr lang="es-ES" sz="1400" dirty="0"/>
          </a:p>
        </p:txBody>
      </p:sp>
      <p:sp>
        <p:nvSpPr>
          <p:cNvPr id="3" name="Rectángulo 2"/>
          <p:cNvSpPr/>
          <p:nvPr/>
        </p:nvSpPr>
        <p:spPr>
          <a:xfrm>
            <a:off x="5792550" y="4211337"/>
            <a:ext cx="518349" cy="1529039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Marcador de contenido 5" descr="RatioGasto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810" r="-27810"/>
          <a:stretch>
            <a:fillRect/>
          </a:stretch>
        </p:blipFill>
        <p:spPr>
          <a:xfrm>
            <a:off x="-207351" y="1143000"/>
            <a:ext cx="9733770" cy="5353200"/>
          </a:xfrm>
        </p:spPr>
      </p:pic>
      <p:cxnSp>
        <p:nvCxnSpPr>
          <p:cNvPr id="9" name="Conector recto 8"/>
          <p:cNvCxnSpPr/>
          <p:nvPr/>
        </p:nvCxnSpPr>
        <p:spPr>
          <a:xfrm>
            <a:off x="1995644" y="5247974"/>
            <a:ext cx="5585210" cy="0"/>
          </a:xfrm>
          <a:prstGeom prst="line">
            <a:avLst/>
          </a:prstGeom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ángulo 9"/>
          <p:cNvSpPr/>
          <p:nvPr/>
        </p:nvSpPr>
        <p:spPr>
          <a:xfrm>
            <a:off x="4224544" y="4833319"/>
            <a:ext cx="259175" cy="13735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3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s-E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Esfuerzo nacional por sector</a:t>
            </a:r>
            <a:endParaRPr lang="es-E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1" name="Marcador de contenido 10" descr="GastoPIB2013bis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777" r="-19777"/>
          <a:stretch>
            <a:fillRect/>
          </a:stretch>
        </p:blipFill>
        <p:spPr>
          <a:xfrm>
            <a:off x="-157913" y="1143000"/>
            <a:ext cx="9301913" cy="5115694"/>
          </a:xfrm>
        </p:spPr>
      </p:pic>
      <p:sp>
        <p:nvSpPr>
          <p:cNvPr id="12" name="CuadroTexto 11"/>
          <p:cNvSpPr txBox="1"/>
          <p:nvPr/>
        </p:nvSpPr>
        <p:spPr>
          <a:xfrm>
            <a:off x="2617663" y="6333188"/>
            <a:ext cx="3365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Fuente, Unesco </a:t>
            </a:r>
            <a:r>
              <a:rPr lang="es-ES" sz="1400" dirty="0" err="1" smtClean="0"/>
              <a:t>Institute</a:t>
            </a:r>
            <a:r>
              <a:rPr lang="es-ES" sz="1400" dirty="0" smtClean="0"/>
              <a:t> </a:t>
            </a:r>
            <a:r>
              <a:rPr lang="es-ES" sz="1400" dirty="0" err="1" smtClean="0"/>
              <a:t>for</a:t>
            </a:r>
            <a:r>
              <a:rPr lang="es-ES" sz="1400" dirty="0" smtClean="0"/>
              <a:t> </a:t>
            </a:r>
            <a:r>
              <a:rPr lang="es-ES" sz="1400" dirty="0" err="1" smtClean="0"/>
              <a:t>Statistics</a:t>
            </a:r>
            <a:r>
              <a:rPr lang="es-ES" sz="1400" dirty="0" smtClean="0"/>
              <a:t>, 2013</a:t>
            </a:r>
            <a:endParaRPr lang="es-ES" sz="1400" dirty="0"/>
          </a:p>
        </p:txBody>
      </p:sp>
      <p:cxnSp>
        <p:nvCxnSpPr>
          <p:cNvPr id="3" name="Conector recto 2"/>
          <p:cNvCxnSpPr/>
          <p:nvPr/>
        </p:nvCxnSpPr>
        <p:spPr>
          <a:xfrm flipH="1">
            <a:off x="1568006" y="3304280"/>
            <a:ext cx="6012848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ángulo 3"/>
          <p:cNvSpPr/>
          <p:nvPr/>
        </p:nvSpPr>
        <p:spPr>
          <a:xfrm>
            <a:off x="6660785" y="3472733"/>
            <a:ext cx="427638" cy="204735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81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54" y="0"/>
            <a:ext cx="9139545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s-E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Gasto por alumno</a:t>
            </a:r>
            <a:endParaRPr lang="es-E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57917" y="6251400"/>
            <a:ext cx="3890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200" dirty="0" smtClean="0"/>
              <a:t>Fuente: Sobre la base de OECD, </a:t>
            </a:r>
            <a:r>
              <a:rPr lang="es-ES" sz="1200" dirty="0" err="1" smtClean="0"/>
              <a:t>Education</a:t>
            </a:r>
            <a:r>
              <a:rPr lang="es-ES" sz="1200" dirty="0" smtClean="0"/>
              <a:t> at a </a:t>
            </a:r>
            <a:r>
              <a:rPr lang="es-ES" sz="1200" dirty="0" err="1" smtClean="0"/>
              <a:t>Glance</a:t>
            </a:r>
            <a:r>
              <a:rPr lang="es-ES" sz="1200" dirty="0" smtClean="0"/>
              <a:t> 2012</a:t>
            </a:r>
          </a:p>
          <a:p>
            <a:pPr algn="ctr"/>
            <a:r>
              <a:rPr lang="es-ES" sz="1200" dirty="0" smtClean="0"/>
              <a:t>1 Únicamente IET públicas</a:t>
            </a:r>
          </a:p>
          <a:p>
            <a:pPr algn="ctr"/>
            <a:r>
              <a:rPr lang="es-ES" sz="1200" dirty="0" smtClean="0"/>
              <a:t>Perú: UNESCO - </a:t>
            </a:r>
            <a:r>
              <a:rPr lang="es-ES" sz="1200" dirty="0" err="1" smtClean="0"/>
              <a:t>World</a:t>
            </a:r>
            <a:r>
              <a:rPr lang="es-ES" sz="1200" dirty="0" smtClean="0"/>
              <a:t> </a:t>
            </a:r>
            <a:r>
              <a:rPr lang="es-ES" sz="1200" dirty="0" err="1" smtClean="0"/>
              <a:t>Education</a:t>
            </a:r>
            <a:r>
              <a:rPr lang="es-ES" sz="1200" dirty="0" smtClean="0"/>
              <a:t> </a:t>
            </a:r>
            <a:r>
              <a:rPr lang="es-ES" sz="1200" dirty="0" err="1" smtClean="0"/>
              <a:t>Indicators</a:t>
            </a:r>
            <a:r>
              <a:rPr lang="es-ES" sz="1200" dirty="0" smtClean="0"/>
              <a:t> 2007</a:t>
            </a:r>
            <a:endParaRPr lang="es-ES" sz="1200" dirty="0"/>
          </a:p>
        </p:txBody>
      </p:sp>
      <p:pic>
        <p:nvPicPr>
          <p:cNvPr id="7" name="Marcador de contenido 6" descr="GastoUSDPPP2013b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0" b="-113"/>
          <a:stretch/>
        </p:blipFill>
        <p:spPr>
          <a:xfrm>
            <a:off x="768214" y="1143000"/>
            <a:ext cx="7637498" cy="5108400"/>
          </a:xfrm>
        </p:spPr>
      </p:pic>
      <p:cxnSp>
        <p:nvCxnSpPr>
          <p:cNvPr id="9" name="Conector recto 8"/>
          <p:cNvCxnSpPr/>
          <p:nvPr/>
        </p:nvCxnSpPr>
        <p:spPr>
          <a:xfrm>
            <a:off x="1451377" y="4004009"/>
            <a:ext cx="6777413" cy="0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10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8178"/>
            <a:ext cx="91440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s-E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Mapa de economía política</a:t>
            </a:r>
            <a:endParaRPr lang="es-E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4" name="Marcador de contenido 3" descr="matrixpriv0406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090" r="-34090"/>
          <a:stretch>
            <a:fillRect/>
          </a:stretch>
        </p:blipFill>
        <p:spPr>
          <a:xfrm>
            <a:off x="-552771" y="1161178"/>
            <a:ext cx="10358584" cy="5696822"/>
          </a:xfrm>
        </p:spPr>
      </p:pic>
      <p:cxnSp>
        <p:nvCxnSpPr>
          <p:cNvPr id="6" name="Conector recto 5"/>
          <p:cNvCxnSpPr/>
          <p:nvPr/>
        </p:nvCxnSpPr>
        <p:spPr>
          <a:xfrm flipH="1" flipV="1">
            <a:off x="3978328" y="1671577"/>
            <a:ext cx="12959" cy="457415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2174400" y="5403600"/>
            <a:ext cx="5390829" cy="1295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4988139" y="200522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BR</a:t>
            </a:r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6051725" y="1707196"/>
            <a:ext cx="511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JAP</a:t>
            </a:r>
            <a:endParaRPr lang="es-E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6712619" y="1820563"/>
            <a:ext cx="582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KOR</a:t>
            </a:r>
            <a:endParaRPr lang="es-ES" dirty="0"/>
          </a:p>
        </p:txBody>
      </p:sp>
      <p:sp>
        <p:nvSpPr>
          <p:cNvPr id="12" name="CuadroTexto 11"/>
          <p:cNvSpPr txBox="1"/>
          <p:nvPr/>
        </p:nvSpPr>
        <p:spPr>
          <a:xfrm>
            <a:off x="6504870" y="207652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CL</a:t>
            </a:r>
            <a:endParaRPr lang="es-ES" dirty="0"/>
          </a:p>
        </p:txBody>
      </p:sp>
      <p:sp>
        <p:nvSpPr>
          <p:cNvPr id="13" name="CuadroTexto 12"/>
          <p:cNvSpPr txBox="1"/>
          <p:nvPr/>
        </p:nvSpPr>
        <p:spPr>
          <a:xfrm>
            <a:off x="6011792" y="2261194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PER</a:t>
            </a:r>
            <a:endParaRPr lang="es-ES" dirty="0"/>
          </a:p>
        </p:txBody>
      </p:sp>
      <p:sp>
        <p:nvSpPr>
          <p:cNvPr id="14" name="CuadroTexto 13"/>
          <p:cNvSpPr txBox="1"/>
          <p:nvPr/>
        </p:nvSpPr>
        <p:spPr>
          <a:xfrm>
            <a:off x="4703445" y="363793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COL</a:t>
            </a:r>
            <a:endParaRPr lang="es-ES" dirty="0"/>
          </a:p>
        </p:txBody>
      </p:sp>
      <p:sp>
        <p:nvSpPr>
          <p:cNvPr id="15" name="CuadroTexto 14"/>
          <p:cNvSpPr txBox="1"/>
          <p:nvPr/>
        </p:nvSpPr>
        <p:spPr>
          <a:xfrm>
            <a:off x="5765529" y="4532031"/>
            <a:ext cx="572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USA</a:t>
            </a:r>
            <a:endParaRPr lang="es-ES" dirty="0"/>
          </a:p>
        </p:txBody>
      </p:sp>
      <p:sp>
        <p:nvSpPr>
          <p:cNvPr id="16" name="CuadroTexto 15"/>
          <p:cNvSpPr txBox="1"/>
          <p:nvPr/>
        </p:nvSpPr>
        <p:spPr>
          <a:xfrm>
            <a:off x="3620673" y="5056929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OCDE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4193437" y="5089485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FRUS</a:t>
            </a:r>
            <a:endParaRPr lang="es-ES" dirty="0"/>
          </a:p>
        </p:txBody>
      </p:sp>
      <p:sp>
        <p:nvSpPr>
          <p:cNvPr id="18" name="CuadroTexto 17"/>
          <p:cNvSpPr txBox="1"/>
          <p:nvPr/>
        </p:nvSpPr>
        <p:spPr>
          <a:xfrm>
            <a:off x="4335983" y="4720153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POR</a:t>
            </a:r>
            <a:endParaRPr lang="es-ES" dirty="0"/>
          </a:p>
        </p:txBody>
      </p:sp>
      <p:sp>
        <p:nvSpPr>
          <p:cNvPr id="19" name="CuadroTexto 18"/>
          <p:cNvSpPr txBox="1"/>
          <p:nvPr/>
        </p:nvSpPr>
        <p:spPr>
          <a:xfrm>
            <a:off x="4988139" y="538725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ISR</a:t>
            </a:r>
            <a:endParaRPr lang="es-ES" dirty="0"/>
          </a:p>
        </p:txBody>
      </p:sp>
      <p:sp>
        <p:nvSpPr>
          <p:cNvPr id="20" name="CuadroTexto 19"/>
          <p:cNvSpPr txBox="1"/>
          <p:nvPr/>
        </p:nvSpPr>
        <p:spPr>
          <a:xfrm>
            <a:off x="5429285" y="5895748"/>
            <a:ext cx="572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AUS</a:t>
            </a:r>
            <a:endParaRPr lang="es-ES" dirty="0"/>
          </a:p>
        </p:txBody>
      </p:sp>
      <p:sp>
        <p:nvSpPr>
          <p:cNvPr id="21" name="CuadroTexto 20"/>
          <p:cNvSpPr txBox="1"/>
          <p:nvPr/>
        </p:nvSpPr>
        <p:spPr>
          <a:xfrm>
            <a:off x="6033399" y="6080414"/>
            <a:ext cx="458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RU</a:t>
            </a:r>
            <a:endParaRPr lang="es-ES" dirty="0"/>
          </a:p>
        </p:txBody>
      </p:sp>
      <p:sp>
        <p:nvSpPr>
          <p:cNvPr id="22" name="CuadroTexto 21"/>
          <p:cNvSpPr txBox="1"/>
          <p:nvPr/>
        </p:nvSpPr>
        <p:spPr>
          <a:xfrm>
            <a:off x="2174400" y="4927279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ISL</a:t>
            </a:r>
            <a:endParaRPr lang="es-ES" dirty="0"/>
          </a:p>
        </p:txBody>
      </p:sp>
      <p:sp>
        <p:nvSpPr>
          <p:cNvPr id="23" name="CuadroTexto 22"/>
          <p:cNvSpPr txBox="1"/>
          <p:nvPr/>
        </p:nvSpPr>
        <p:spPr>
          <a:xfrm>
            <a:off x="3174033" y="4943491"/>
            <a:ext cx="589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ARG</a:t>
            </a:r>
            <a:endParaRPr lang="es-ES" dirty="0"/>
          </a:p>
        </p:txBody>
      </p:sp>
      <p:sp>
        <p:nvSpPr>
          <p:cNvPr id="24" name="CuadroTexto 23"/>
          <p:cNvSpPr txBox="1"/>
          <p:nvPr/>
        </p:nvSpPr>
        <p:spPr>
          <a:xfrm>
            <a:off x="3507600" y="3968531"/>
            <a:ext cx="598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MX</a:t>
            </a:r>
            <a:endParaRPr lang="es-ES" dirty="0"/>
          </a:p>
        </p:txBody>
      </p:sp>
      <p:sp>
        <p:nvSpPr>
          <p:cNvPr id="25" name="CuadroTexto 24"/>
          <p:cNvSpPr txBox="1"/>
          <p:nvPr/>
        </p:nvSpPr>
        <p:spPr>
          <a:xfrm>
            <a:off x="3567674" y="4162699"/>
            <a:ext cx="4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NZ</a:t>
            </a:r>
            <a:endParaRPr lang="es-ES" dirty="0"/>
          </a:p>
        </p:txBody>
      </p:sp>
      <p:sp>
        <p:nvSpPr>
          <p:cNvPr id="26" name="CuadroTexto 25"/>
          <p:cNvSpPr txBox="1"/>
          <p:nvPr/>
        </p:nvSpPr>
        <p:spPr>
          <a:xfrm>
            <a:off x="3549527" y="4337863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POL</a:t>
            </a:r>
            <a:endParaRPr lang="es-ES" dirty="0"/>
          </a:p>
        </p:txBody>
      </p:sp>
      <p:sp>
        <p:nvSpPr>
          <p:cNvPr id="27" name="CuadroTexto 26"/>
          <p:cNvSpPr txBox="1"/>
          <p:nvPr/>
        </p:nvSpPr>
        <p:spPr>
          <a:xfrm>
            <a:off x="3216494" y="6080414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HOL</a:t>
            </a:r>
            <a:endParaRPr lang="es-ES" dirty="0"/>
          </a:p>
        </p:txBody>
      </p:sp>
      <p:sp>
        <p:nvSpPr>
          <p:cNvPr id="3" name="Elipse 2"/>
          <p:cNvSpPr/>
          <p:nvPr/>
        </p:nvSpPr>
        <p:spPr>
          <a:xfrm>
            <a:off x="6001677" y="2189895"/>
            <a:ext cx="561125" cy="44063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958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s-E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Modelos de financiamiento</a:t>
            </a:r>
            <a:endParaRPr lang="es-E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361179"/>
              </p:ext>
            </p:extLst>
          </p:nvPr>
        </p:nvGraphicFramePr>
        <p:xfrm>
          <a:off x="457200" y="1143000"/>
          <a:ext cx="8229600" cy="5073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024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s-E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Modalidades</a:t>
            </a:r>
            <a:endParaRPr lang="es-E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8378654"/>
              </p:ext>
            </p:extLst>
          </p:nvPr>
        </p:nvGraphicFramePr>
        <p:xfrm>
          <a:off x="457200" y="1600200"/>
          <a:ext cx="8229600" cy="4969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661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s-E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Tendencias de las modalidades</a:t>
            </a:r>
            <a:endParaRPr lang="es-E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/>
          <a:srcRect l="-30674" r="-30674"/>
          <a:stretch>
            <a:fillRect/>
          </a:stretch>
        </p:blipFill>
        <p:spPr>
          <a:xfrm>
            <a:off x="120272" y="1155957"/>
            <a:ext cx="9310371" cy="5595139"/>
          </a:xfrm>
        </p:spPr>
      </p:pic>
    </p:spTree>
    <p:extLst>
      <p:ext uri="{BB962C8B-B14F-4D97-AF65-F5344CB8AC3E}">
        <p14:creationId xmlns:p14="http://schemas.microsoft.com/office/powerpoint/2010/main" val="312150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1968</TotalTime>
  <Words>239</Words>
  <Application>Microsoft Office PowerPoint</Application>
  <PresentationFormat>Presentación en pantalla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Desafíos del Financiamiento  de la Educación Terciaria</vt:lpstr>
      <vt:lpstr>Contexto</vt:lpstr>
      <vt:lpstr>Esfuerzo nacional por nivel</vt:lpstr>
      <vt:lpstr>Esfuerzo nacional por sector</vt:lpstr>
      <vt:lpstr>Gasto por alumno</vt:lpstr>
      <vt:lpstr>Mapa de economía política</vt:lpstr>
      <vt:lpstr>Modelos de financiamiento</vt:lpstr>
      <vt:lpstr>Modalidades</vt:lpstr>
      <vt:lpstr>Tendencias de las modalidades</vt:lpstr>
      <vt:lpstr>Lecciones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Desafíos del Financiamiento  de la Educación Terciaria</dc:title>
  <dc:creator>Jose Joaquín Brunner</dc:creator>
  <cp:lastModifiedBy>dari</cp:lastModifiedBy>
  <cp:revision>23</cp:revision>
  <cp:lastPrinted>2013-06-05T00:00:19Z</cp:lastPrinted>
  <dcterms:created xsi:type="dcterms:W3CDTF">2013-06-04T13:50:45Z</dcterms:created>
  <dcterms:modified xsi:type="dcterms:W3CDTF">2013-06-06T13:11:35Z</dcterms:modified>
</cp:coreProperties>
</file>